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B6F09-9A1B-4C3A-88B4-387949F95D98}" v="9" dt="2025-07-17T14:44:39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Walther" userId="S::jsk2013@usnh.edu::8b5a36af-ecb5-4fee-b5e1-98e0aef27102" providerId="AD" clId="Web-{4EFEF9D8-24CD-5D97-0CEB-142EAD1B0367}"/>
    <pc:docChg chg="modSld">
      <pc:chgData name="Jamie Walther" userId="S::jsk2013@usnh.edu::8b5a36af-ecb5-4fee-b5e1-98e0aef27102" providerId="AD" clId="Web-{4EFEF9D8-24CD-5D97-0CEB-142EAD1B0367}" dt="2022-08-29T13:50:01.454" v="65" actId="20577"/>
      <pc:docMkLst>
        <pc:docMk/>
      </pc:docMkLst>
      <pc:sldChg chg="addSp delSp modSp">
        <pc:chgData name="Jamie Walther" userId="S::jsk2013@usnh.edu::8b5a36af-ecb5-4fee-b5e1-98e0aef27102" providerId="AD" clId="Web-{4EFEF9D8-24CD-5D97-0CEB-142EAD1B0367}" dt="2022-08-29T13:50:01.454" v="65" actId="20577"/>
        <pc:sldMkLst>
          <pc:docMk/>
          <pc:sldMk cId="2969881598" sldId="256"/>
        </pc:sldMkLst>
      </pc:sldChg>
      <pc:sldChg chg="addSp delSp modSp">
        <pc:chgData name="Jamie Walther" userId="S::jsk2013@usnh.edu::8b5a36af-ecb5-4fee-b5e1-98e0aef27102" providerId="AD" clId="Web-{4EFEF9D8-24CD-5D97-0CEB-142EAD1B0367}" dt="2022-08-29T13:48:15.841" v="62" actId="20577"/>
        <pc:sldMkLst>
          <pc:docMk/>
          <pc:sldMk cId="1204869099" sldId="257"/>
        </pc:sldMkLst>
      </pc:sldChg>
      <pc:sldChg chg="addSp delSp modSp">
        <pc:chgData name="Jamie Walther" userId="S::jsk2013@usnh.edu::8b5a36af-ecb5-4fee-b5e1-98e0aef27102" providerId="AD" clId="Web-{4EFEF9D8-24CD-5D97-0CEB-142EAD1B0367}" dt="2022-08-29T13:38:56.540" v="33" actId="1076"/>
        <pc:sldMkLst>
          <pc:docMk/>
          <pc:sldMk cId="1062540495" sldId="258"/>
        </pc:sldMkLst>
      </pc:sldChg>
    </pc:docChg>
  </pc:docChgLst>
  <pc:docChgLst>
    <pc:chgData name="Robin Pelechowicz" userId="95a913d4-0eb6-47a8-91c6-9ff286b07c70" providerId="ADAL" clId="{9B6B6F09-9A1B-4C3A-88B4-387949F95D98}"/>
    <pc:docChg chg="undo custSel addSld delSld modSld">
      <pc:chgData name="Robin Pelechowicz" userId="95a913d4-0eb6-47a8-91c6-9ff286b07c70" providerId="ADAL" clId="{9B6B6F09-9A1B-4C3A-88B4-387949F95D98}" dt="2025-07-17T14:49:22.138" v="279" actId="1076"/>
      <pc:docMkLst>
        <pc:docMk/>
      </pc:docMkLst>
      <pc:sldChg chg="addSp delSp modSp mod">
        <pc:chgData name="Robin Pelechowicz" userId="95a913d4-0eb6-47a8-91c6-9ff286b07c70" providerId="ADAL" clId="{9B6B6F09-9A1B-4C3A-88B4-387949F95D98}" dt="2025-07-17T14:49:22.138" v="279" actId="1076"/>
        <pc:sldMkLst>
          <pc:docMk/>
          <pc:sldMk cId="2969881598" sldId="256"/>
        </pc:sldMkLst>
        <pc:spChg chg="mod">
          <ac:chgData name="Robin Pelechowicz" userId="95a913d4-0eb6-47a8-91c6-9ff286b07c70" providerId="ADAL" clId="{9B6B6F09-9A1B-4C3A-88B4-387949F95D98}" dt="2025-07-17T14:47:52.927" v="265" actId="1076"/>
          <ac:spMkLst>
            <pc:docMk/>
            <pc:sldMk cId="2969881598" sldId="256"/>
            <ac:spMk id="49" creationId="{6FEFBED6-C7DF-499B-B19C-D1CF5889944E}"/>
          </ac:spMkLst>
        </pc:spChg>
        <pc:spChg chg="mod">
          <ac:chgData name="Robin Pelechowicz" userId="95a913d4-0eb6-47a8-91c6-9ff286b07c70" providerId="ADAL" clId="{9B6B6F09-9A1B-4C3A-88B4-387949F95D98}" dt="2025-07-17T14:48:15.217" v="269" actId="1076"/>
          <ac:spMkLst>
            <pc:docMk/>
            <pc:sldMk cId="2969881598" sldId="256"/>
            <ac:spMk id="60" creationId="{6C3CD6D0-7D15-4D69-89C8-7277863F0C2C}"/>
          </ac:spMkLst>
        </pc:spChg>
        <pc:spChg chg="mod">
          <ac:chgData name="Robin Pelechowicz" userId="95a913d4-0eb6-47a8-91c6-9ff286b07c70" providerId="ADAL" clId="{9B6B6F09-9A1B-4C3A-88B4-387949F95D98}" dt="2025-07-17T14:48:54.735" v="275" actId="1076"/>
          <ac:spMkLst>
            <pc:docMk/>
            <pc:sldMk cId="2969881598" sldId="256"/>
            <ac:spMk id="62" creationId="{2EB8E5FE-3D18-4519-90CE-673AFA8A2E93}"/>
          </ac:spMkLst>
        </pc:spChg>
        <pc:spChg chg="mod">
          <ac:chgData name="Robin Pelechowicz" userId="95a913d4-0eb6-47a8-91c6-9ff286b07c70" providerId="ADAL" clId="{9B6B6F09-9A1B-4C3A-88B4-387949F95D98}" dt="2025-07-17T14:48:25.565" v="272" actId="1076"/>
          <ac:spMkLst>
            <pc:docMk/>
            <pc:sldMk cId="2969881598" sldId="256"/>
            <ac:spMk id="63" creationId="{9ECA85BF-EBED-434F-9FEF-1D75E51EFDFE}"/>
          </ac:spMkLst>
        </pc:spChg>
        <pc:spChg chg="mod">
          <ac:chgData name="Robin Pelechowicz" userId="95a913d4-0eb6-47a8-91c6-9ff286b07c70" providerId="ADAL" clId="{9B6B6F09-9A1B-4C3A-88B4-387949F95D98}" dt="2025-07-17T14:48:06.697" v="267" actId="1076"/>
          <ac:spMkLst>
            <pc:docMk/>
            <pc:sldMk cId="2969881598" sldId="256"/>
            <ac:spMk id="64" creationId="{41AEDF62-59AC-4371-842B-AFF6DB42C79C}"/>
          </ac:spMkLst>
        </pc:spChg>
        <pc:spChg chg="mod">
          <ac:chgData name="Robin Pelechowicz" userId="95a913d4-0eb6-47a8-91c6-9ff286b07c70" providerId="ADAL" clId="{9B6B6F09-9A1B-4C3A-88B4-387949F95D98}" dt="2025-07-17T14:49:09.774" v="277" actId="1076"/>
          <ac:spMkLst>
            <pc:docMk/>
            <pc:sldMk cId="2969881598" sldId="256"/>
            <ac:spMk id="67" creationId="{3BBFF6A4-1CD4-456A-B9B0-A3721F235288}"/>
          </ac:spMkLst>
        </pc:spChg>
        <pc:spChg chg="mod">
          <ac:chgData name="Robin Pelechowicz" userId="95a913d4-0eb6-47a8-91c6-9ff286b07c70" providerId="ADAL" clId="{9B6B6F09-9A1B-4C3A-88B4-387949F95D98}" dt="2025-07-17T14:49:22.138" v="279" actId="1076"/>
          <ac:spMkLst>
            <pc:docMk/>
            <pc:sldMk cId="2969881598" sldId="256"/>
            <ac:spMk id="68" creationId="{456BCF67-9768-4902-BDF3-EC3B50AA9817}"/>
          </ac:spMkLst>
        </pc:spChg>
        <pc:spChg chg="mod">
          <ac:chgData name="Robin Pelechowicz" userId="95a913d4-0eb6-47a8-91c6-9ff286b07c70" providerId="ADAL" clId="{9B6B6F09-9A1B-4C3A-88B4-387949F95D98}" dt="2025-07-17T14:33:07.249" v="75" actId="6549"/>
          <ac:spMkLst>
            <pc:docMk/>
            <pc:sldMk cId="2969881598" sldId="256"/>
            <ac:spMk id="69" creationId="{1C172945-DD70-40F9-81F2-06DCF1325322}"/>
          </ac:spMkLst>
        </pc:spChg>
        <pc:picChg chg="mod">
          <ac:chgData name="Robin Pelechowicz" userId="95a913d4-0eb6-47a8-91c6-9ff286b07c70" providerId="ADAL" clId="{9B6B6F09-9A1B-4C3A-88B4-387949F95D98}" dt="2025-07-17T14:49:03.597" v="276" actId="1076"/>
          <ac:picMkLst>
            <pc:docMk/>
            <pc:sldMk cId="2969881598" sldId="256"/>
            <ac:picMk id="2" creationId="{FDDD7027-D955-4A80-E51A-6F13EA17AD05}"/>
          </ac:picMkLst>
        </pc:picChg>
        <pc:picChg chg="mod">
          <ac:chgData name="Robin Pelechowicz" userId="95a913d4-0eb6-47a8-91c6-9ff286b07c70" providerId="ADAL" clId="{9B6B6F09-9A1B-4C3A-88B4-387949F95D98}" dt="2025-07-17T14:47:46.607" v="264" actId="1076"/>
          <ac:picMkLst>
            <pc:docMk/>
            <pc:sldMk cId="2969881598" sldId="256"/>
            <ac:picMk id="3" creationId="{4D8BC03F-1711-4636-8FEE-92DB3F17FB35}"/>
          </ac:picMkLst>
        </pc:picChg>
        <pc:picChg chg="mod">
          <ac:chgData name="Robin Pelechowicz" userId="95a913d4-0eb6-47a8-91c6-9ff286b07c70" providerId="ADAL" clId="{9B6B6F09-9A1B-4C3A-88B4-387949F95D98}" dt="2025-07-17T14:47:56.882" v="266" actId="1076"/>
          <ac:picMkLst>
            <pc:docMk/>
            <pc:sldMk cId="2969881598" sldId="256"/>
            <ac:picMk id="4" creationId="{B375B6A9-DB6F-4E40-BCAD-24F484A2B402}"/>
          </ac:picMkLst>
        </pc:picChg>
        <pc:picChg chg="add mod">
          <ac:chgData name="Robin Pelechowicz" userId="95a913d4-0eb6-47a8-91c6-9ff286b07c70" providerId="ADAL" clId="{9B6B6F09-9A1B-4C3A-88B4-387949F95D98}" dt="2025-07-17T14:49:17.484" v="278" actId="1076"/>
          <ac:picMkLst>
            <pc:docMk/>
            <pc:sldMk cId="2969881598" sldId="256"/>
            <ac:picMk id="7" creationId="{9EFBF8AF-1E38-6703-B004-38F607FBD614}"/>
          </ac:picMkLst>
        </pc:picChg>
        <pc:picChg chg="del">
          <ac:chgData name="Robin Pelechowicz" userId="95a913d4-0eb6-47a8-91c6-9ff286b07c70" providerId="ADAL" clId="{9B6B6F09-9A1B-4C3A-88B4-387949F95D98}" dt="2025-07-17T14:27:11.189" v="41" actId="478"/>
          <ac:picMkLst>
            <pc:docMk/>
            <pc:sldMk cId="2969881598" sldId="256"/>
            <ac:picMk id="9" creationId="{D61D202C-4B0F-48AC-5C7C-293B1DA9C5E7}"/>
          </ac:picMkLst>
        </pc:picChg>
        <pc:picChg chg="mod modCrop">
          <ac:chgData name="Robin Pelechowicz" userId="95a913d4-0eb6-47a8-91c6-9ff286b07c70" providerId="ADAL" clId="{9B6B6F09-9A1B-4C3A-88B4-387949F95D98}" dt="2025-07-17T14:48:41.765" v="274" actId="732"/>
          <ac:picMkLst>
            <pc:docMk/>
            <pc:sldMk cId="2969881598" sldId="256"/>
            <ac:picMk id="26" creationId="{9449417A-780A-4BC7-B90A-4D883CE94673}"/>
          </ac:picMkLst>
        </pc:picChg>
        <pc:picChg chg="mod">
          <ac:chgData name="Robin Pelechowicz" userId="95a913d4-0eb6-47a8-91c6-9ff286b07c70" providerId="ADAL" clId="{9B6B6F09-9A1B-4C3A-88B4-387949F95D98}" dt="2025-07-17T14:48:10.790" v="268" actId="1076"/>
          <ac:picMkLst>
            <pc:docMk/>
            <pc:sldMk cId="2969881598" sldId="256"/>
            <ac:picMk id="28" creationId="{DCE385A2-8241-4B0B-81D9-6E3EE6931694}"/>
          </ac:picMkLst>
        </pc:picChg>
        <pc:picChg chg="mod">
          <ac:chgData name="Robin Pelechowicz" userId="95a913d4-0eb6-47a8-91c6-9ff286b07c70" providerId="ADAL" clId="{9B6B6F09-9A1B-4C3A-88B4-387949F95D98}" dt="2025-07-17T14:48:22.365" v="271" actId="1076"/>
          <ac:picMkLst>
            <pc:docMk/>
            <pc:sldMk cId="2969881598" sldId="256"/>
            <ac:picMk id="30" creationId="{6C8BC6E4-5A17-4CE9-9CAF-6F64E8DA46FE}"/>
          </ac:picMkLst>
        </pc:picChg>
      </pc:sldChg>
      <pc:sldChg chg="addSp delSp modSp mod">
        <pc:chgData name="Robin Pelechowicz" userId="95a913d4-0eb6-47a8-91c6-9ff286b07c70" providerId="ADAL" clId="{9B6B6F09-9A1B-4C3A-88B4-387949F95D98}" dt="2025-07-17T14:26:53.596" v="40" actId="20577"/>
        <pc:sldMkLst>
          <pc:docMk/>
          <pc:sldMk cId="1204869099" sldId="257"/>
        </pc:sldMkLst>
        <pc:spChg chg="mod">
          <ac:chgData name="Robin Pelechowicz" userId="95a913d4-0eb6-47a8-91c6-9ff286b07c70" providerId="ADAL" clId="{9B6B6F09-9A1B-4C3A-88B4-387949F95D98}" dt="2025-07-17T14:26:53.596" v="40" actId="20577"/>
          <ac:spMkLst>
            <pc:docMk/>
            <pc:sldMk cId="1204869099" sldId="257"/>
            <ac:spMk id="38" creationId="{EA02E35F-FC2A-44FB-8AD2-BC3BB8F98C87}"/>
          </ac:spMkLst>
        </pc:spChg>
        <pc:picChg chg="del">
          <ac:chgData name="Robin Pelechowicz" userId="95a913d4-0eb6-47a8-91c6-9ff286b07c70" providerId="ADAL" clId="{9B6B6F09-9A1B-4C3A-88B4-387949F95D98}" dt="2025-07-17T14:24:33.852" v="0" actId="478"/>
          <ac:picMkLst>
            <pc:docMk/>
            <pc:sldMk cId="1204869099" sldId="257"/>
            <ac:picMk id="5" creationId="{AC5A4A48-6D41-FF7D-F79E-3D4980067EA2}"/>
          </ac:picMkLst>
        </pc:picChg>
        <pc:picChg chg="add mod modCrop">
          <ac:chgData name="Robin Pelechowicz" userId="95a913d4-0eb6-47a8-91c6-9ff286b07c70" providerId="ADAL" clId="{9B6B6F09-9A1B-4C3A-88B4-387949F95D98}" dt="2025-07-17T14:25:31.613" v="9" actId="732"/>
          <ac:picMkLst>
            <pc:docMk/>
            <pc:sldMk cId="1204869099" sldId="257"/>
            <ac:picMk id="7" creationId="{7D086EE4-5D1C-8857-09F8-A2ED88812416}"/>
          </ac:picMkLst>
        </pc:picChg>
      </pc:sldChg>
      <pc:sldChg chg="addSp delSp modSp add del mod">
        <pc:chgData name="Robin Pelechowicz" userId="95a913d4-0eb6-47a8-91c6-9ff286b07c70" providerId="ADAL" clId="{9B6B6F09-9A1B-4C3A-88B4-387949F95D98}" dt="2025-07-17T14:46:27.516" v="261" actId="1076"/>
        <pc:sldMkLst>
          <pc:docMk/>
          <pc:sldMk cId="1062540495" sldId="258"/>
        </pc:sldMkLst>
        <pc:spChg chg="mod">
          <ac:chgData name="Robin Pelechowicz" userId="95a913d4-0eb6-47a8-91c6-9ff286b07c70" providerId="ADAL" clId="{9B6B6F09-9A1B-4C3A-88B4-387949F95D98}" dt="2025-07-17T14:45:53.339" v="256" actId="1076"/>
          <ac:spMkLst>
            <pc:docMk/>
            <pc:sldMk cId="1062540495" sldId="258"/>
            <ac:spMk id="13" creationId="{3D93D299-7E93-7E4D-B238-09797EE581FE}"/>
          </ac:spMkLst>
        </pc:spChg>
        <pc:spChg chg="mod">
          <ac:chgData name="Robin Pelechowicz" userId="95a913d4-0eb6-47a8-91c6-9ff286b07c70" providerId="ADAL" clId="{9B6B6F09-9A1B-4C3A-88B4-387949F95D98}" dt="2025-07-17T14:45:48.366" v="255" actId="1076"/>
          <ac:spMkLst>
            <pc:docMk/>
            <pc:sldMk cId="1062540495" sldId="258"/>
            <ac:spMk id="27" creationId="{C53D5414-2D2B-4454-AAA8-78A4087F0EB7}"/>
          </ac:spMkLst>
        </pc:spChg>
        <pc:spChg chg="del mod">
          <ac:chgData name="Robin Pelechowicz" userId="95a913d4-0eb6-47a8-91c6-9ff286b07c70" providerId="ADAL" clId="{9B6B6F09-9A1B-4C3A-88B4-387949F95D98}" dt="2025-07-17T14:45:21.436" v="248" actId="21"/>
          <ac:spMkLst>
            <pc:docMk/>
            <pc:sldMk cId="1062540495" sldId="258"/>
            <ac:spMk id="28" creationId="{F1BC9455-86F1-4E6D-A7DD-F869E519638D}"/>
          </ac:spMkLst>
        </pc:spChg>
        <pc:spChg chg="del">
          <ac:chgData name="Robin Pelechowicz" userId="95a913d4-0eb6-47a8-91c6-9ff286b07c70" providerId="ADAL" clId="{9B6B6F09-9A1B-4C3A-88B4-387949F95D98}" dt="2025-07-17T14:45:24.386" v="249" actId="21"/>
          <ac:spMkLst>
            <pc:docMk/>
            <pc:sldMk cId="1062540495" sldId="258"/>
            <ac:spMk id="29" creationId="{C490F345-FD90-4B47-ABE9-9277310A470C}"/>
          </ac:spMkLst>
        </pc:spChg>
        <pc:spChg chg="mod">
          <ac:chgData name="Robin Pelechowicz" userId="95a913d4-0eb6-47a8-91c6-9ff286b07c70" providerId="ADAL" clId="{9B6B6F09-9A1B-4C3A-88B4-387949F95D98}" dt="2025-07-17T14:46:17.686" v="260" actId="1076"/>
          <ac:spMkLst>
            <pc:docMk/>
            <pc:sldMk cId="1062540495" sldId="258"/>
            <ac:spMk id="30" creationId="{7A19E550-0201-4014-8460-A01B28E4AE21}"/>
          </ac:spMkLst>
        </pc:spChg>
        <pc:spChg chg="mod">
          <ac:chgData name="Robin Pelechowicz" userId="95a913d4-0eb6-47a8-91c6-9ff286b07c70" providerId="ADAL" clId="{9B6B6F09-9A1B-4C3A-88B4-387949F95D98}" dt="2025-07-17T14:46:27.516" v="261" actId="1076"/>
          <ac:spMkLst>
            <pc:docMk/>
            <pc:sldMk cId="1062540495" sldId="258"/>
            <ac:spMk id="31" creationId="{73DB36F2-2FE9-4DB1-BC11-E7327FBB1828}"/>
          </ac:spMkLst>
        </pc:spChg>
        <pc:spChg chg="mod">
          <ac:chgData name="Robin Pelechowicz" userId="95a913d4-0eb6-47a8-91c6-9ff286b07c70" providerId="ADAL" clId="{9B6B6F09-9A1B-4C3A-88B4-387949F95D98}" dt="2025-07-17T14:46:10.336" v="259" actId="1076"/>
          <ac:spMkLst>
            <pc:docMk/>
            <pc:sldMk cId="1062540495" sldId="258"/>
            <ac:spMk id="32" creationId="{49107C06-7F06-4ED7-AB12-9B51733E5631}"/>
          </ac:spMkLst>
        </pc:spChg>
        <pc:picChg chg="add mod">
          <ac:chgData name="Robin Pelechowicz" userId="95a913d4-0eb6-47a8-91c6-9ff286b07c70" providerId="ADAL" clId="{9B6B6F09-9A1B-4C3A-88B4-387949F95D98}" dt="2025-07-17T14:45:31.996" v="250" actId="1076"/>
          <ac:picMkLst>
            <pc:docMk/>
            <pc:sldMk cId="1062540495" sldId="258"/>
            <ac:picMk id="3" creationId="{00C8577F-B864-D2D4-F8A8-3E8245D6941F}"/>
          </ac:picMkLst>
        </pc:picChg>
        <pc:picChg chg="del">
          <ac:chgData name="Robin Pelechowicz" userId="95a913d4-0eb6-47a8-91c6-9ff286b07c70" providerId="ADAL" clId="{9B6B6F09-9A1B-4C3A-88B4-387949F95D98}" dt="2025-07-17T14:36:40.868" v="78" actId="478"/>
          <ac:picMkLst>
            <pc:docMk/>
            <pc:sldMk cId="1062540495" sldId="258"/>
            <ac:picMk id="4" creationId="{CAF2DFD0-4BB1-B3B6-110E-BB9AEF25CDDA}"/>
          </ac:picMkLst>
        </pc:picChg>
        <pc:picChg chg="mod">
          <ac:chgData name="Robin Pelechowicz" userId="95a913d4-0eb6-47a8-91c6-9ff286b07c70" providerId="ADAL" clId="{9B6B6F09-9A1B-4C3A-88B4-387949F95D98}" dt="2025-07-17T14:45:34.247" v="251" actId="1076"/>
          <ac:picMkLst>
            <pc:docMk/>
            <pc:sldMk cId="1062540495" sldId="258"/>
            <ac:picMk id="5" creationId="{91CBCB89-A262-4572-A18E-37BEF9C5E47D}"/>
          </ac:picMkLst>
        </pc:picChg>
        <pc:picChg chg="del">
          <ac:chgData name="Robin Pelechowicz" userId="95a913d4-0eb6-47a8-91c6-9ff286b07c70" providerId="ADAL" clId="{9B6B6F09-9A1B-4C3A-88B4-387949F95D98}" dt="2025-07-17T14:36:51.311" v="81" actId="21"/>
          <ac:picMkLst>
            <pc:docMk/>
            <pc:sldMk cId="1062540495" sldId="258"/>
            <ac:picMk id="6" creationId="{3C0563AC-11C2-6F8E-F207-9D487252C4B1}"/>
          </ac:picMkLst>
        </pc:picChg>
        <pc:picChg chg="mod">
          <ac:chgData name="Robin Pelechowicz" userId="95a913d4-0eb6-47a8-91c6-9ff286b07c70" providerId="ADAL" clId="{9B6B6F09-9A1B-4C3A-88B4-387949F95D98}" dt="2025-07-17T14:45:43.736" v="254" actId="1076"/>
          <ac:picMkLst>
            <pc:docMk/>
            <pc:sldMk cId="1062540495" sldId="258"/>
            <ac:picMk id="7" creationId="{8D86F5A9-78BE-0A46-B520-1A41E2983B80}"/>
          </ac:picMkLst>
        </pc:picChg>
        <pc:picChg chg="mod">
          <ac:chgData name="Robin Pelechowicz" userId="95a913d4-0eb6-47a8-91c6-9ff286b07c70" providerId="ADAL" clId="{9B6B6F09-9A1B-4C3A-88B4-387949F95D98}" dt="2025-07-17T14:45:37.597" v="252" actId="1076"/>
          <ac:picMkLst>
            <pc:docMk/>
            <pc:sldMk cId="1062540495" sldId="258"/>
            <ac:picMk id="8" creationId="{8A41E090-A91A-4E19-B811-F78B80131A7E}"/>
          </ac:picMkLst>
        </pc:picChg>
        <pc:picChg chg="del">
          <ac:chgData name="Robin Pelechowicz" userId="95a913d4-0eb6-47a8-91c6-9ff286b07c70" providerId="ADAL" clId="{9B6B6F09-9A1B-4C3A-88B4-387949F95D98}" dt="2025-07-17T14:36:49.252" v="80" actId="21"/>
          <ac:picMkLst>
            <pc:docMk/>
            <pc:sldMk cId="1062540495" sldId="258"/>
            <ac:picMk id="9" creationId="{663E3522-3BBE-4237-93D5-183AE74E229A}"/>
          </ac:picMkLst>
        </pc:picChg>
        <pc:picChg chg="del">
          <ac:chgData name="Robin Pelechowicz" userId="95a913d4-0eb6-47a8-91c6-9ff286b07c70" providerId="ADAL" clId="{9B6B6F09-9A1B-4C3A-88B4-387949F95D98}" dt="2025-07-17T14:36:47.321" v="79" actId="21"/>
          <ac:picMkLst>
            <pc:docMk/>
            <pc:sldMk cId="1062540495" sldId="258"/>
            <ac:picMk id="10" creationId="{1359E4C8-3EA7-22B8-6CF9-7BC6A33E113E}"/>
          </ac:picMkLst>
        </pc:picChg>
        <pc:picChg chg="add mod">
          <ac:chgData name="Robin Pelechowicz" userId="95a913d4-0eb6-47a8-91c6-9ff286b07c70" providerId="ADAL" clId="{9B6B6F09-9A1B-4C3A-88B4-387949F95D98}" dt="2025-07-17T14:45:39.967" v="253" actId="1076"/>
          <ac:picMkLst>
            <pc:docMk/>
            <pc:sldMk cId="1062540495" sldId="258"/>
            <ac:picMk id="12" creationId="{0E5B9CD6-9C9A-A67C-5C3C-AB5386F39BE4}"/>
          </ac:picMkLst>
        </pc:picChg>
      </pc:sldChg>
    </pc:docChg>
  </pc:docChgLst>
  <pc:docChgLst>
    <pc:chgData name="Robin Pelechowicz" userId="95a913d4-0eb6-47a8-91c6-9ff286b07c70" providerId="ADAL" clId="{9A02B26F-D778-4C8C-A1A5-D0BB56B50416}"/>
    <pc:docChg chg="custSel modSld">
      <pc:chgData name="Robin Pelechowicz" userId="95a913d4-0eb6-47a8-91c6-9ff286b07c70" providerId="ADAL" clId="{9A02B26F-D778-4C8C-A1A5-D0BB56B50416}" dt="2024-05-08T19:26:41.015" v="160" actId="1076"/>
      <pc:docMkLst>
        <pc:docMk/>
      </pc:docMkLst>
      <pc:sldChg chg="addSp delSp modSp mod">
        <pc:chgData name="Robin Pelechowicz" userId="95a913d4-0eb6-47a8-91c6-9ff286b07c70" providerId="ADAL" clId="{9A02B26F-D778-4C8C-A1A5-D0BB56B50416}" dt="2024-05-08T19:26:27.755" v="158" actId="21"/>
        <pc:sldMkLst>
          <pc:docMk/>
          <pc:sldMk cId="2969881598" sldId="256"/>
        </pc:sldMkLst>
      </pc:sldChg>
      <pc:sldChg chg="modSp mod">
        <pc:chgData name="Robin Pelechowicz" userId="95a913d4-0eb6-47a8-91c6-9ff286b07c70" providerId="ADAL" clId="{9A02B26F-D778-4C8C-A1A5-D0BB56B50416}" dt="2024-05-08T19:05:03.846" v="0" actId="6549"/>
        <pc:sldMkLst>
          <pc:docMk/>
          <pc:sldMk cId="1204869099" sldId="257"/>
        </pc:sldMkLst>
      </pc:sldChg>
      <pc:sldChg chg="addSp delSp modSp mod">
        <pc:chgData name="Robin Pelechowicz" userId="95a913d4-0eb6-47a8-91c6-9ff286b07c70" providerId="ADAL" clId="{9A02B26F-D778-4C8C-A1A5-D0BB56B50416}" dt="2024-05-08T19:26:41.015" v="160" actId="1076"/>
        <pc:sldMkLst>
          <pc:docMk/>
          <pc:sldMk cId="1062540495" sldId="258"/>
        </pc:sldMkLst>
      </pc:sldChg>
    </pc:docChg>
  </pc:docChgLst>
  <pc:docChgLst>
    <pc:chgData name="Jamie Walther" userId="8b5a36af-ecb5-4fee-b5e1-98e0aef27102" providerId="ADAL" clId="{92F0C3EA-D211-42EC-A51C-67EB6F49C85F}"/>
    <pc:docChg chg="custSel modSld sldOrd">
      <pc:chgData name="Jamie Walther" userId="8b5a36af-ecb5-4fee-b5e1-98e0aef27102" providerId="ADAL" clId="{92F0C3EA-D211-42EC-A51C-67EB6F49C85F}" dt="2022-01-11T19:45:04.129" v="131" actId="1076"/>
      <pc:docMkLst>
        <pc:docMk/>
      </pc:docMkLst>
      <pc:sldChg chg="addSp modSp mod ord">
        <pc:chgData name="Jamie Walther" userId="8b5a36af-ecb5-4fee-b5e1-98e0aef27102" providerId="ADAL" clId="{92F0C3EA-D211-42EC-A51C-67EB6F49C85F}" dt="2022-01-11T19:44:17.230" v="80" actId="1076"/>
        <pc:sldMkLst>
          <pc:docMk/>
          <pc:sldMk cId="2969881598" sldId="256"/>
        </pc:sldMkLst>
      </pc:sldChg>
      <pc:sldChg chg="addSp modSp mod">
        <pc:chgData name="Jamie Walther" userId="8b5a36af-ecb5-4fee-b5e1-98e0aef27102" providerId="ADAL" clId="{92F0C3EA-D211-42EC-A51C-67EB6F49C85F}" dt="2022-01-11T19:43:52.293" v="77" actId="113"/>
        <pc:sldMkLst>
          <pc:docMk/>
          <pc:sldMk cId="1204869099" sldId="257"/>
        </pc:sldMkLst>
      </pc:sldChg>
      <pc:sldChg chg="addSp modSp mod">
        <pc:chgData name="Jamie Walther" userId="8b5a36af-ecb5-4fee-b5e1-98e0aef27102" providerId="ADAL" clId="{92F0C3EA-D211-42EC-A51C-67EB6F49C85F}" dt="2022-01-11T19:45:04.129" v="131" actId="1076"/>
        <pc:sldMkLst>
          <pc:docMk/>
          <pc:sldMk cId="1062540495" sldId="258"/>
        </pc:sldMkLst>
      </pc:sldChg>
    </pc:docChg>
  </pc:docChgLst>
  <pc:docChgLst>
    <pc:chgData name="Jamie Walther" userId="S::jsk2013@usnh.edu::8b5a36af-ecb5-4fee-b5e1-98e0aef27102" providerId="AD" clId="Web-{3822A6AE-3828-AC87-6EB6-30B6B6809DDE}"/>
    <pc:docChg chg="modSld">
      <pc:chgData name="Jamie Walther" userId="S::jsk2013@usnh.edu::8b5a36af-ecb5-4fee-b5e1-98e0aef27102" providerId="AD" clId="Web-{3822A6AE-3828-AC87-6EB6-30B6B6809DDE}" dt="2022-09-16T14:08:38.895" v="42" actId="1076"/>
      <pc:docMkLst>
        <pc:docMk/>
      </pc:docMkLst>
      <pc:sldChg chg="addSp delSp modSp">
        <pc:chgData name="Jamie Walther" userId="S::jsk2013@usnh.edu::8b5a36af-ecb5-4fee-b5e1-98e0aef27102" providerId="AD" clId="Web-{3822A6AE-3828-AC87-6EB6-30B6B6809DDE}" dt="2022-09-16T14:07:08.064" v="32" actId="1076"/>
        <pc:sldMkLst>
          <pc:docMk/>
          <pc:sldMk cId="2969881598" sldId="256"/>
        </pc:sldMkLst>
      </pc:sldChg>
      <pc:sldChg chg="addSp delSp modSp">
        <pc:chgData name="Jamie Walther" userId="S::jsk2013@usnh.edu::8b5a36af-ecb5-4fee-b5e1-98e0aef27102" providerId="AD" clId="Web-{3822A6AE-3828-AC87-6EB6-30B6B6809DDE}" dt="2022-09-16T14:08:38.895" v="42" actId="1076"/>
        <pc:sldMkLst>
          <pc:docMk/>
          <pc:sldMk cId="1204869099" sldId="257"/>
        </pc:sldMkLst>
      </pc:sldChg>
      <pc:sldChg chg="addSp delSp modSp">
        <pc:chgData name="Jamie Walther" userId="S::jsk2013@usnh.edu::8b5a36af-ecb5-4fee-b5e1-98e0aef27102" providerId="AD" clId="Web-{3822A6AE-3828-AC87-6EB6-30B6B6809DDE}" dt="2022-09-16T14:02:57.791" v="13" actId="1076"/>
        <pc:sldMkLst>
          <pc:docMk/>
          <pc:sldMk cId="1062540495" sldId="258"/>
        </pc:sldMkLst>
      </pc:sldChg>
    </pc:docChg>
  </pc:docChgLst>
  <pc:docChgLst>
    <pc:chgData name="Jamie Walther" userId="8b5a36af-ecb5-4fee-b5e1-98e0aef27102" providerId="ADAL" clId="{9B3DF8D7-6715-499B-BA58-C025BBA56F2E}"/>
    <pc:docChg chg="custSel modSld">
      <pc:chgData name="Jamie Walther" userId="8b5a36af-ecb5-4fee-b5e1-98e0aef27102" providerId="ADAL" clId="{9B3DF8D7-6715-499B-BA58-C025BBA56F2E}" dt="2022-03-24T18:44:50.278" v="43" actId="1076"/>
      <pc:docMkLst>
        <pc:docMk/>
      </pc:docMkLst>
      <pc:sldChg chg="addSp delSp modSp mod">
        <pc:chgData name="Jamie Walther" userId="8b5a36af-ecb5-4fee-b5e1-98e0aef27102" providerId="ADAL" clId="{9B3DF8D7-6715-499B-BA58-C025BBA56F2E}" dt="2022-03-24T18:44:50.278" v="43" actId="1076"/>
        <pc:sldMkLst>
          <pc:docMk/>
          <pc:sldMk cId="2969881598" sldId="256"/>
        </pc:sldMkLst>
      </pc:sldChg>
    </pc:docChg>
  </pc:docChgLst>
  <pc:docChgLst>
    <pc:chgData name="Robin Pelechowicz" userId="S::rly43@usnh.edu::95a913d4-0eb6-47a8-91c6-9ff286b07c70" providerId="AD" clId="Web-{2169953B-1C81-15ED-4EF7-BECA45AA02A3}"/>
    <pc:docChg chg="modSld">
      <pc:chgData name="Robin Pelechowicz" userId="S::rly43@usnh.edu::95a913d4-0eb6-47a8-91c6-9ff286b07c70" providerId="AD" clId="Web-{2169953B-1C81-15ED-4EF7-BECA45AA02A3}" dt="2025-01-03T21:28:15.601" v="235" actId="1076"/>
      <pc:docMkLst>
        <pc:docMk/>
      </pc:docMkLst>
      <pc:sldChg chg="addSp delSp modSp">
        <pc:chgData name="Robin Pelechowicz" userId="S::rly43@usnh.edu::95a913d4-0eb6-47a8-91c6-9ff286b07c70" providerId="AD" clId="Web-{2169953B-1C81-15ED-4EF7-BECA45AA02A3}" dt="2025-01-03T21:16:49.932" v="203" actId="1076"/>
        <pc:sldMkLst>
          <pc:docMk/>
          <pc:sldMk cId="2969881598" sldId="256"/>
        </pc:sldMkLst>
      </pc:sldChg>
      <pc:sldChg chg="addSp delSp modSp">
        <pc:chgData name="Robin Pelechowicz" userId="S::rly43@usnh.edu::95a913d4-0eb6-47a8-91c6-9ff286b07c70" providerId="AD" clId="Web-{2169953B-1C81-15ED-4EF7-BECA45AA02A3}" dt="2025-01-03T21:28:15.601" v="235" actId="1076"/>
        <pc:sldMkLst>
          <pc:docMk/>
          <pc:sldMk cId="1204869099" sldId="257"/>
        </pc:sldMkLst>
      </pc:sldChg>
      <pc:sldChg chg="addSp delSp modSp">
        <pc:chgData name="Robin Pelechowicz" userId="S::rly43@usnh.edu::95a913d4-0eb6-47a8-91c6-9ff286b07c70" providerId="AD" clId="Web-{2169953B-1C81-15ED-4EF7-BECA45AA02A3}" dt="2025-01-03T21:18:14.750" v="218" actId="20577"/>
        <pc:sldMkLst>
          <pc:docMk/>
          <pc:sldMk cId="1062540495" sldId="258"/>
        </pc:sldMkLst>
      </pc:sldChg>
    </pc:docChg>
  </pc:docChgLst>
  <pc:docChgLst>
    <pc:chgData name="Jamie Walther" userId="8b5a36af-ecb5-4fee-b5e1-98e0aef27102" providerId="ADAL" clId="{955B2629-B2AD-4144-834A-AE65B5D400E9}"/>
    <pc:docChg chg="modSld">
      <pc:chgData name="Jamie Walther" userId="8b5a36af-ecb5-4fee-b5e1-98e0aef27102" providerId="ADAL" clId="{955B2629-B2AD-4144-834A-AE65B5D400E9}" dt="2022-01-27T19:42:41.506" v="11" actId="1076"/>
      <pc:docMkLst>
        <pc:docMk/>
      </pc:docMkLst>
      <pc:sldChg chg="addSp delSp modSp mod">
        <pc:chgData name="Jamie Walther" userId="8b5a36af-ecb5-4fee-b5e1-98e0aef27102" providerId="ADAL" clId="{955B2629-B2AD-4144-834A-AE65B5D400E9}" dt="2022-01-27T19:42:41.506" v="11" actId="1076"/>
        <pc:sldMkLst>
          <pc:docMk/>
          <pc:sldMk cId="2969881598" sldId="256"/>
        </pc:sldMkLst>
      </pc:sldChg>
    </pc:docChg>
  </pc:docChgLst>
  <pc:docChgLst>
    <pc:chgData name="Robin Pelechowicz" userId="95a913d4-0eb6-47a8-91c6-9ff286b07c70" providerId="ADAL" clId="{BF268100-3CAA-421D-A494-F29102CBABAF}"/>
    <pc:docChg chg="modSld">
      <pc:chgData name="Robin Pelechowicz" userId="95a913d4-0eb6-47a8-91c6-9ff286b07c70" providerId="ADAL" clId="{BF268100-3CAA-421D-A494-F29102CBABAF}" dt="2024-07-12T18:38:58.613" v="1" actId="1076"/>
      <pc:docMkLst>
        <pc:docMk/>
      </pc:docMkLst>
      <pc:sldChg chg="addSp modSp mod">
        <pc:chgData name="Robin Pelechowicz" userId="95a913d4-0eb6-47a8-91c6-9ff286b07c70" providerId="ADAL" clId="{BF268100-3CAA-421D-A494-F29102CBABAF}" dt="2024-07-12T18:38:58.613" v="1" actId="1076"/>
        <pc:sldMkLst>
          <pc:docMk/>
          <pc:sldMk cId="2969881598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039E-E905-4EAE-B5DE-C20591630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2164F-4D47-4426-83AD-AE1232B02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6F5D4-1A1B-4A70-8633-12FEC15C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35C7-2BA8-4E12-A217-9AB0EF23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0A4F-C82C-41D4-8D05-011B6216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2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360C-050E-4914-A3E0-FA5DBD0C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F5D56-0840-42E3-AAB1-9199431BB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7F2AC-6B4F-4470-8511-B522423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E63C-7D39-440A-93D7-CC0B9248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8F25-D896-498E-B98D-9B3D8C44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72BC9-8E9E-4F69-96FF-B6C2A1B5A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9F369-AF73-40CE-80B8-D168805C6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9ECEB-C15E-4947-9D15-B25B3F58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0A9D5-D95A-4858-A2F3-8490C986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BEDEB-1BD5-459C-B556-09002B11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4B84-9C53-470D-98E1-6C87C833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0A708-FDE0-4DC8-BC3F-C7E97CB9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45F6F-D835-4BA6-AD47-EAB75BF6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7BDF2-4A0A-40BC-B382-753373FB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235A1-C9EA-40A2-9B56-4A9C6D42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4218-684F-4A92-80AA-42E28EB0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D52E6-580F-4710-93C1-5E273AB01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84D4-2729-447F-B0F0-AC67728A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8498-59D9-4FCA-B32F-C7B0E67D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D3351-343B-443D-9B5A-43DEF65B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2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500C-272D-47FA-9187-AC4E8D9A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A39B9-FFAE-4A6B-A798-FC8410AD7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7E1CF-57B4-404D-86CE-912D9AE16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FE15D-76E0-40F8-A596-BFD88C4F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9CA14-8E8E-49E4-81D0-2DD0165B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AA501-A570-4C49-9794-80838072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B56F-5077-4D58-BA0F-EE225B4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132D3-6430-41AA-AD22-10FB9AD34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59449-EC5E-406B-B463-484D0491D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53078-F809-4B1B-8A26-36FF364E8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A6613-1D11-4627-AF90-02D0F06B8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BD48E-AC43-4020-9DFF-6F6582B5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51123-36D9-47A1-855E-F6F967B7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D6D53-9EEA-414D-87E4-D79ACEE8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7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4558-7DA2-4AF1-A2C7-8391A77F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8414A-1703-42C3-9B34-12C9C29F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A2969-564F-442A-8471-E255D1221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C0472-6DB2-4000-8E00-5D721A79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3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F129E-D4FB-4C7C-AB23-B5975CA4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123F2-6643-401D-92AC-3E7A25CD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0CC6-32B8-4DB4-BCF2-2E9C0195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FAB9-8ACD-476F-A689-871A0F1B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511DF-CF6B-44BA-BA7B-86F04D2E9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61AF8-6B81-47F4-8F50-0BF4F820A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88D02-6905-4BFE-B223-DC1E34BE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567E6-7B17-4403-B255-A953C410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F7230-76F1-4AD8-B1C1-94C9C473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5586-87ED-40C0-8A1F-F654EF81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CB105-ED09-4BE7-8D1D-9462408CC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E07DC-BDE9-46D6-9694-165F07C9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C9D6B-F9B5-4C2B-90DE-66079210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61297-BD6A-4AF4-8BE1-55A59ADE9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9B573-888C-468A-B9E8-BD6221E2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556CC-E7CE-4183-AAF4-6F7716EF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AE03C-4E4D-43D8-BB87-8C19CB236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A3E3A-8696-492C-B7C1-59BE2826E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7BF6-FA31-4CDD-AA70-982421CC50A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48623-097D-4C56-97EF-C2FA5EA3D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3893B-AFE6-40C9-B4BF-254C0FC04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547CB-BEFC-4BA9-B630-764B37AC4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h.edu/provost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unh.edu/research/marian-mccord-biograph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h.edu/provost/about-office" TargetMode="External"/><Relationship Id="rId11" Type="http://schemas.openxmlformats.org/officeDocument/2006/relationships/image" Target="../media/image6.jpg"/><Relationship Id="rId5" Type="http://schemas.openxmlformats.org/officeDocument/2006/relationships/hyperlink" Target="https://www.unh.edu/provost/enrollment-management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lsa.unh.edu/" TargetMode="External"/><Relationship Id="rId13" Type="http://schemas.openxmlformats.org/officeDocument/2006/relationships/hyperlink" Target="https://paulcollege.unh.edu/blog/2022/08/welcome-dean-lucy-gilson" TargetMode="External"/><Relationship Id="rId1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hyperlink" Target="https://law.unh.edu/person/megan-carpenter" TargetMode="External"/><Relationship Id="rId12" Type="http://schemas.openxmlformats.org/officeDocument/2006/relationships/hyperlink" Target="https://gradschool.unh.edu/person/ashby-kinch" TargetMode="External"/><Relationship Id="rId17" Type="http://schemas.openxmlformats.org/officeDocument/2006/relationships/image" Target="../media/image12.jpeg"/><Relationship Id="rId2" Type="http://schemas.openxmlformats.org/officeDocument/2006/relationships/image" Target="../media/image1.png"/><Relationship Id="rId16" Type="http://schemas.openxmlformats.org/officeDocument/2006/relationships/image" Target="../media/image11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hyperlink" Target="https://chhs.unh.edu/about/chhs-leadership" TargetMode="External"/><Relationship Id="rId5" Type="http://schemas.openxmlformats.org/officeDocument/2006/relationships/image" Target="../media/image9.jpeg"/><Relationship Id="rId15" Type="http://schemas.openxmlformats.org/officeDocument/2006/relationships/hyperlink" Target="https://library.unh.edu/person/kimberly-sweetman" TargetMode="External"/><Relationship Id="rId10" Type="http://schemas.openxmlformats.org/officeDocument/2006/relationships/hyperlink" Target="https://manchester.unh.edu/" TargetMode="External"/><Relationship Id="rId19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hyperlink" Target="https://cola.unh.edu/person/michele-dillon" TargetMode="External"/><Relationship Id="rId14" Type="http://schemas.openxmlformats.org/officeDocument/2006/relationships/hyperlink" Target="https://ceps.unh.edu/about/contact-u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os.unh.edu/person/ruth-varner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www.unh.edu/provos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h.edu/research/office-outreach-engagement" TargetMode="External"/><Relationship Id="rId11" Type="http://schemas.openxmlformats.org/officeDocument/2006/relationships/image" Target="../media/image20.jpg"/><Relationship Id="rId5" Type="http://schemas.openxmlformats.org/officeDocument/2006/relationships/hyperlink" Target="https://eos.unh.edu/person/erik-chapman" TargetMode="External"/><Relationship Id="rId10" Type="http://schemas.openxmlformats.org/officeDocument/2006/relationships/image" Target="../media/image19.jpg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2F6FDAA-5B57-4CBB-80F0-26D66D56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83605"/>
            <a:ext cx="2955585" cy="776376"/>
          </a:xfrm>
          <a:prstGeom prst="rect">
            <a:avLst/>
          </a:prstGeom>
        </p:spPr>
      </p:pic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B014B62-99B9-4156-9F64-40F76310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17808"/>
          <a:stretch/>
        </p:blipFill>
        <p:spPr>
          <a:xfrm>
            <a:off x="5536996" y="2455746"/>
            <a:ext cx="1082557" cy="1616126"/>
          </a:xfrm>
          <a:prstGeom prst="rect">
            <a:avLst/>
          </a:prstGeom>
        </p:spPr>
      </p:pic>
      <p:pic>
        <p:nvPicPr>
          <p:cNvPr id="25" name="9662FCC8-37F9-46ED-9E0B-8AC44FEACFEA">
            <a:extLst>
              <a:ext uri="{FF2B5EF4-FFF2-40B4-BE49-F238E27FC236}">
                <a16:creationId xmlns:a16="http://schemas.microsoft.com/office/drawing/2014/main" id="{D341E9DE-AADA-441A-9B4F-3B3708E09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5536"/>
          <a:stretch/>
        </p:blipFill>
        <p:spPr bwMode="auto">
          <a:xfrm>
            <a:off x="7762706" y="2455746"/>
            <a:ext cx="1082557" cy="16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B9F1B48-BB53-4F42-AFB8-97E2878E6EC6}"/>
              </a:ext>
            </a:extLst>
          </p:cNvPr>
          <p:cNvSpPr txBox="1"/>
          <p:nvPr/>
        </p:nvSpPr>
        <p:spPr>
          <a:xfrm>
            <a:off x="770846" y="4179817"/>
            <a:ext cx="175661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5"/>
              </a:rPr>
              <a:t>Kimberly D</a:t>
            </a:r>
            <a:r>
              <a:rPr lang="en-US" sz="600" cap="all" dirty="0">
                <a:solidFill>
                  <a:srgbClr val="000000"/>
                </a:solidFill>
                <a:latin typeface="Source Sans Pro"/>
                <a:ea typeface="Source Sans Pro"/>
                <a:hlinkClick r:id="rId5"/>
              </a:rPr>
              <a:t>E</a:t>
            </a:r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5"/>
              </a:rPr>
              <a:t>REGO</a:t>
            </a:r>
            <a:endParaRPr lang="en-US" dirty="0"/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Vice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 provost for enrollment</a:t>
            </a:r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 MANAGEMENT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/>
              <a:ea typeface="Source Sans Pr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6F98AC-9163-4E05-BC80-7F5A915DAD7E}"/>
              </a:ext>
            </a:extLst>
          </p:cNvPr>
          <p:cNvSpPr txBox="1"/>
          <p:nvPr/>
        </p:nvSpPr>
        <p:spPr>
          <a:xfrm>
            <a:off x="3245306" y="4187769"/>
            <a:ext cx="121451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6"/>
              </a:rPr>
              <a:t>Peg </a:t>
            </a:r>
            <a:r>
              <a:rPr lang="en-US" sz="800" cap="all" dirty="0" err="1">
                <a:solidFill>
                  <a:srgbClr val="000000"/>
                </a:solidFill>
                <a:latin typeface="Source Sans Pro"/>
                <a:ea typeface="Source Sans Pro"/>
                <a:hlinkClick r:id="rId6"/>
              </a:rPr>
              <a:t>kirkpatrick</a:t>
            </a:r>
            <a:endParaRPr lang="en-US" sz="800" b="0" i="0" cap="all" dirty="0" err="1">
              <a:solidFill>
                <a:srgbClr val="000000"/>
              </a:solidFill>
              <a:effectLst/>
              <a:latin typeface="Source Sans Pro"/>
              <a:ea typeface="Source Sans Pro"/>
            </a:endParaRP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Director, Academic </a:t>
            </a:r>
            <a:r>
              <a:rPr lang="en-US" sz="800" cap="all" dirty="0" err="1">
                <a:solidFill>
                  <a:srgbClr val="000000"/>
                </a:solidFill>
                <a:latin typeface="Source Sans Pro"/>
                <a:ea typeface="Source Sans Pro"/>
              </a:rPr>
              <a:t>AFfairs</a:t>
            </a:r>
            <a:endParaRPr lang="en-US" sz="800" b="0" i="0" cap="all" dirty="0" err="1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8FEEEC-7D50-4D48-9631-30E59743C7B3}"/>
              </a:ext>
            </a:extLst>
          </p:cNvPr>
          <p:cNvSpPr txBox="1"/>
          <p:nvPr/>
        </p:nvSpPr>
        <p:spPr>
          <a:xfrm>
            <a:off x="5297818" y="4187769"/>
            <a:ext cx="1560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Marian G. M</a:t>
            </a:r>
            <a:r>
              <a:rPr lang="en-US" sz="6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C</a:t>
            </a:r>
            <a:r>
              <a:rPr lang="en-US" sz="8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CORD</a:t>
            </a:r>
            <a:endParaRPr lang="en-US" sz="800" b="0" i="0" cap="all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SR. VICE PROVOST FOR RESEARCH, ECONOMIC ENGAGEMENT AND OUTREACH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B4F72B-1CAD-4301-9704-CC796D04E721}"/>
              </a:ext>
            </a:extLst>
          </p:cNvPr>
          <p:cNvSpPr txBox="1"/>
          <p:nvPr/>
        </p:nvSpPr>
        <p:spPr>
          <a:xfrm>
            <a:off x="7523529" y="4179817"/>
            <a:ext cx="1560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8"/>
              </a:rPr>
              <a:t>John Wallin</a:t>
            </a:r>
            <a:endParaRPr lang="en-US" sz="800" b="0" i="0" cap="all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Assistant provost, contract administration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2E35F-FC2A-44FB-8AD2-BC3BB8F98C87}"/>
              </a:ext>
            </a:extLst>
          </p:cNvPr>
          <p:cNvSpPr txBox="1"/>
          <p:nvPr/>
        </p:nvSpPr>
        <p:spPr>
          <a:xfrm>
            <a:off x="9831051" y="4179817"/>
            <a:ext cx="1397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6"/>
              </a:rPr>
              <a:t>Matt </a:t>
            </a:r>
            <a:r>
              <a:rPr lang="en-US" sz="800" b="0" i="0" cap="all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6"/>
              </a:rPr>
              <a:t>macmanes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 panose="020B0503030403020204" pitchFamily="34" charset="0"/>
              </a:rPr>
              <a:t>Interim 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vice provost for </a:t>
            </a:r>
            <a:r>
              <a:rPr lang="en-US" sz="800" b="0" i="0" cap="all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ACademic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affairs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5C9EA-1AF6-4DBF-B6A5-D4CD2C9B7C51}"/>
              </a:ext>
            </a:extLst>
          </p:cNvPr>
          <p:cNvSpPr txBox="1"/>
          <p:nvPr/>
        </p:nvSpPr>
        <p:spPr>
          <a:xfrm>
            <a:off x="3888014" y="1177516"/>
            <a:ext cx="441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33F8E"/>
                </a:solidFill>
              </a:rPr>
              <a:t>Provost’s Senior Staff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F796B12-E8F3-D7EA-964E-C630F65C25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74" t="8" r="7184" b="-633"/>
          <a:stretch/>
        </p:blipFill>
        <p:spPr>
          <a:xfrm>
            <a:off x="1104899" y="2448361"/>
            <a:ext cx="1086718" cy="1620675"/>
          </a:xfrm>
          <a:prstGeom prst="rect">
            <a:avLst/>
          </a:prstGeom>
        </p:spPr>
      </p:pic>
      <p:pic>
        <p:nvPicPr>
          <p:cNvPr id="9" name="Picture 8" descr="A person with short hair wearing a blue shirt&#10;&#10;Description automatically generated">
            <a:extLst>
              <a:ext uri="{FF2B5EF4-FFF2-40B4-BE49-F238E27FC236}">
                <a16:creationId xmlns:a16="http://schemas.microsoft.com/office/drawing/2014/main" id="{0E44BA24-80D4-70C1-030C-6C2666E84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305" y="2397760"/>
            <a:ext cx="1200110" cy="1757680"/>
          </a:xfrm>
          <a:prstGeom prst="rect">
            <a:avLst/>
          </a:prstGeom>
        </p:spPr>
      </p:pic>
      <p:pic>
        <p:nvPicPr>
          <p:cNvPr id="7" name="Picture 6" descr="A person in a suit&#10;&#10;AI-generated content may be incorrect.">
            <a:extLst>
              <a:ext uri="{FF2B5EF4-FFF2-40B4-BE49-F238E27FC236}">
                <a16:creationId xmlns:a16="http://schemas.microsoft.com/office/drawing/2014/main" id="{7D086EE4-5D1C-8857-09F8-A2ED88812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r="12690"/>
          <a:stretch>
            <a:fillRect/>
          </a:stretch>
        </p:blipFill>
        <p:spPr>
          <a:xfrm flipH="1">
            <a:off x="9913545" y="2455746"/>
            <a:ext cx="1173556" cy="16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6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2F6FDAA-5B57-4CBB-80F0-26D66D56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83605"/>
            <a:ext cx="2955585" cy="776376"/>
          </a:xfrm>
          <a:prstGeom prst="rect">
            <a:avLst/>
          </a:prstGeom>
        </p:spPr>
      </p:pic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D8BC03F-1711-4636-8FEE-92DB3F17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r="28017"/>
          <a:stretch/>
        </p:blipFill>
        <p:spPr>
          <a:xfrm>
            <a:off x="1114375" y="1330175"/>
            <a:ext cx="1175984" cy="1732053"/>
          </a:xfrm>
          <a:prstGeom prst="rect">
            <a:avLst/>
          </a:prstGeom>
        </p:spPr>
      </p:pic>
      <p:pic>
        <p:nvPicPr>
          <p:cNvPr id="26" name="Picture 2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449417A-780A-4BC7-B90A-4D883CE94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7"/>
          <a:stretch>
            <a:fillRect/>
          </a:stretch>
        </p:blipFill>
        <p:spPr>
          <a:xfrm>
            <a:off x="9276662" y="1386134"/>
            <a:ext cx="1123197" cy="1710462"/>
          </a:xfrm>
          <a:prstGeom prst="rect">
            <a:avLst/>
          </a:prstGeom>
        </p:spPr>
      </p:pic>
      <p:pic>
        <p:nvPicPr>
          <p:cNvPr id="28" name="Picture 27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CE385A2-8241-4B0B-81D9-6E3EE6931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56" y="1375834"/>
            <a:ext cx="1186144" cy="1720762"/>
          </a:xfrm>
          <a:prstGeom prst="rect">
            <a:avLst/>
          </a:prstGeom>
        </p:spPr>
      </p:pic>
      <p:pic>
        <p:nvPicPr>
          <p:cNvPr id="30" name="Picture 29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C8BC6E4-5A17-4CE9-9CAF-6F64E8DA4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09" y="1375834"/>
            <a:ext cx="1175984" cy="17247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FEFBED6-C7DF-499B-B19C-D1CF5889944E}"/>
              </a:ext>
            </a:extLst>
          </p:cNvPr>
          <p:cNvSpPr txBox="1"/>
          <p:nvPr/>
        </p:nvSpPr>
        <p:spPr>
          <a:xfrm>
            <a:off x="1149935" y="3124344"/>
            <a:ext cx="1104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MEGAN Carpenter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Franklin pierce school of law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3CD6D0-7D15-4D69-89C8-7277863F0C2C}"/>
              </a:ext>
            </a:extLst>
          </p:cNvPr>
          <p:cNvSpPr txBox="1"/>
          <p:nvPr/>
        </p:nvSpPr>
        <p:spPr>
          <a:xfrm>
            <a:off x="5187618" y="3169818"/>
            <a:ext cx="1519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8"/>
              </a:rPr>
              <a:t>Anthony Davis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College of life sciences and agriculture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B8E5FE-3D18-4519-90CE-673AFA8A2E93}"/>
              </a:ext>
            </a:extLst>
          </p:cNvPr>
          <p:cNvSpPr txBox="1"/>
          <p:nvPr/>
        </p:nvSpPr>
        <p:spPr>
          <a:xfrm>
            <a:off x="9111649" y="3124344"/>
            <a:ext cx="151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9"/>
              </a:rPr>
              <a:t>Michele Dillon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College of liberal arts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CA85BF-EBED-434F-9FEF-1D75E51EFDFE}"/>
              </a:ext>
            </a:extLst>
          </p:cNvPr>
          <p:cNvSpPr txBox="1"/>
          <p:nvPr/>
        </p:nvSpPr>
        <p:spPr>
          <a:xfrm>
            <a:off x="7295209" y="3124344"/>
            <a:ext cx="1299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10"/>
              </a:rPr>
              <a:t>Michael Decelle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 panose="020B0503030403020204" pitchFamily="34" charset="0"/>
              </a:rPr>
              <a:t>College of Professional studies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AEDF62-59AC-4371-842B-AFF6DB42C79C}"/>
              </a:ext>
            </a:extLst>
          </p:cNvPr>
          <p:cNvSpPr txBox="1"/>
          <p:nvPr/>
        </p:nvSpPr>
        <p:spPr>
          <a:xfrm>
            <a:off x="3227147" y="3131543"/>
            <a:ext cx="1369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11"/>
              </a:rPr>
              <a:t>Kirsten </a:t>
            </a:r>
            <a:r>
              <a:rPr lang="en-US" sz="800" b="0" i="0" cap="all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11"/>
              </a:rPr>
              <a:t>corazzini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College of health and human services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0C2A2C-E82E-4D02-A63B-36EA5D7DD32B}"/>
              </a:ext>
            </a:extLst>
          </p:cNvPr>
          <p:cNvSpPr txBox="1"/>
          <p:nvPr/>
        </p:nvSpPr>
        <p:spPr>
          <a:xfrm>
            <a:off x="5395036" y="5793627"/>
            <a:ext cx="110486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12"/>
              </a:rPr>
              <a:t>Ashby kinch</a:t>
            </a:r>
            <a:endParaRPr lang="en-US" sz="800" b="0" i="0" cap="all" dirty="0" err="1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/>
            </a:endParaRP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Vice provost and dean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Graduate school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BFF6A4-1CD4-456A-B9B0-A3721F235288}"/>
              </a:ext>
            </a:extLst>
          </p:cNvPr>
          <p:cNvSpPr txBox="1"/>
          <p:nvPr/>
        </p:nvSpPr>
        <p:spPr>
          <a:xfrm>
            <a:off x="742141" y="5793627"/>
            <a:ext cx="173310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13"/>
              </a:rPr>
              <a:t>LUCY </a:t>
            </a:r>
            <a:r>
              <a:rPr lang="en-US" sz="800" cap="all" dirty="0" err="1">
                <a:solidFill>
                  <a:srgbClr val="000000"/>
                </a:solidFill>
                <a:latin typeface="Source Sans Pro"/>
                <a:ea typeface="Source Sans Pro"/>
                <a:hlinkClick r:id="rId13"/>
              </a:rPr>
              <a:t>gilson</a:t>
            </a:r>
            <a:endParaRPr lang="en-US" sz="800" cap="all" dirty="0">
              <a:latin typeface="Source Sans Pro"/>
              <a:ea typeface="Source Sans Pro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Paul college of business and economics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56BCF67-9768-4902-BDF3-EC3B50AA9817}"/>
              </a:ext>
            </a:extLst>
          </p:cNvPr>
          <p:cNvSpPr txBox="1"/>
          <p:nvPr/>
        </p:nvSpPr>
        <p:spPr>
          <a:xfrm>
            <a:off x="3200257" y="5804766"/>
            <a:ext cx="142361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  <a:hlinkClick r:id="rId14"/>
              </a:rPr>
              <a:t>Cyndee Gruden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/>
              <a:ea typeface="Source Sans Pro"/>
            </a:endParaRP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DEAN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College of engineering and physical sciences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172945-DD70-40F9-81F2-06DCF1325322}"/>
              </a:ext>
            </a:extLst>
          </p:cNvPr>
          <p:cNvSpPr txBox="1"/>
          <p:nvPr/>
        </p:nvSpPr>
        <p:spPr>
          <a:xfrm>
            <a:off x="7350366" y="5783466"/>
            <a:ext cx="1199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15"/>
              </a:rPr>
              <a:t>Kimberly Sweetman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DEAN, UNH</a:t>
            </a: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University library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4F282-3AD2-49FA-A523-E466E626361B}"/>
              </a:ext>
            </a:extLst>
          </p:cNvPr>
          <p:cNvSpPr txBox="1"/>
          <p:nvPr/>
        </p:nvSpPr>
        <p:spPr>
          <a:xfrm>
            <a:off x="3880811" y="475206"/>
            <a:ext cx="441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33F8E"/>
                </a:solidFill>
              </a:rPr>
              <a:t>UNH Deans</a:t>
            </a:r>
          </a:p>
        </p:txBody>
      </p:sp>
      <p:pic>
        <p:nvPicPr>
          <p:cNvPr id="4" name="Picture 3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B375B6A9-DB6F-4E40-BCAD-24F484A2B4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9" y="1375834"/>
            <a:ext cx="1186368" cy="1723903"/>
          </a:xfrm>
          <a:prstGeom prst="rect">
            <a:avLst/>
          </a:prstGeom>
        </p:spPr>
      </p:pic>
      <p:pic>
        <p:nvPicPr>
          <p:cNvPr id="2" name="Picture 5" descr="A picture containing person, green, smiling, posing&#10;&#10;Description automatically generated">
            <a:extLst>
              <a:ext uri="{FF2B5EF4-FFF2-40B4-BE49-F238E27FC236}">
                <a16:creationId xmlns:a16="http://schemas.microsoft.com/office/drawing/2014/main" id="{FDDD7027-D955-4A80-E51A-6F13EA17AD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3849" y="4013028"/>
            <a:ext cx="1159978" cy="1733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428A0-FF09-44BC-D5EB-642C5606B4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3141" y="4052587"/>
            <a:ext cx="1159269" cy="1723663"/>
          </a:xfrm>
          <a:prstGeom prst="rect">
            <a:avLst/>
          </a:prstGeom>
        </p:spPr>
      </p:pic>
      <p:pic>
        <p:nvPicPr>
          <p:cNvPr id="6" name="Picture 5" descr="Ashby Kinch">
            <a:extLst>
              <a:ext uri="{FF2B5EF4-FFF2-40B4-BE49-F238E27FC236}">
                <a16:creationId xmlns:a16="http://schemas.microsoft.com/office/drawing/2014/main" id="{556E7843-5953-A947-D911-A699B205EA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54320" y="4053840"/>
            <a:ext cx="1158240" cy="1727200"/>
          </a:xfrm>
          <a:prstGeom prst="rect">
            <a:avLst/>
          </a:prstGeom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EFBF8AF-1E38-6703-B004-38F607FBD6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75" y="4013028"/>
            <a:ext cx="1175983" cy="17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2F6FDAA-5B57-4CBB-80F0-26D66D56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83605"/>
            <a:ext cx="2955585" cy="77637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A41E090-A91A-4E19-B811-F78B80131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9127"/>
          <a:stretch/>
        </p:blipFill>
        <p:spPr>
          <a:xfrm>
            <a:off x="7336500" y="2266122"/>
            <a:ext cx="1082557" cy="1612951"/>
          </a:xfrm>
          <a:prstGeom prst="rect">
            <a:avLst/>
          </a:prstGeom>
        </p:spPr>
      </p:pic>
      <p:pic>
        <p:nvPicPr>
          <p:cNvPr id="5" name="Picture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1CBCB89-A262-4572-A18E-37BEF9C5E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r="13909"/>
          <a:stretch/>
        </p:blipFill>
        <p:spPr>
          <a:xfrm>
            <a:off x="5566039" y="2266122"/>
            <a:ext cx="1082558" cy="16120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3D5414-2D2B-4454-AAA8-78A4087F0EB7}"/>
              </a:ext>
            </a:extLst>
          </p:cNvPr>
          <p:cNvSpPr txBox="1"/>
          <p:nvPr/>
        </p:nvSpPr>
        <p:spPr>
          <a:xfrm>
            <a:off x="3719810" y="4030586"/>
            <a:ext cx="1104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5"/>
              </a:rPr>
              <a:t>Erik Chapman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 panose="020B0503030403020204" pitchFamily="34" charset="0"/>
              </a:rPr>
              <a:t>Interim director, School of Marine Science &amp; Ocean Engineering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19E550-0201-4014-8460-A01B28E4AE21}"/>
              </a:ext>
            </a:extLst>
          </p:cNvPr>
          <p:cNvSpPr txBox="1"/>
          <p:nvPr/>
        </p:nvSpPr>
        <p:spPr>
          <a:xfrm>
            <a:off x="5531708" y="4030586"/>
            <a:ext cx="11512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6"/>
              </a:rPr>
              <a:t>Kenneth j. la valley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/>
                <a:ea typeface="Source Sans Pro"/>
              </a:rPr>
              <a:t>Vice provost</a:t>
            </a:r>
            <a:r>
              <a:rPr lang="en-US" sz="800" cap="all" dirty="0">
                <a:solidFill>
                  <a:srgbClr val="000000"/>
                </a:solidFill>
                <a:latin typeface="Source Sans Pro"/>
                <a:ea typeface="Source Sans Pro"/>
              </a:rPr>
              <a:t> and learning officer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DB36F2-2FE9-4DB1-BC11-E7327FBB1828}"/>
              </a:ext>
            </a:extLst>
          </p:cNvPr>
          <p:cNvSpPr txBox="1"/>
          <p:nvPr/>
        </p:nvSpPr>
        <p:spPr>
          <a:xfrm>
            <a:off x="7314193" y="4030586"/>
            <a:ext cx="1104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David e. Matta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Director of finance for academic affairs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107C06-7F06-4ED7-AB12-9B51733E5631}"/>
              </a:ext>
            </a:extLst>
          </p:cNvPr>
          <p:cNvSpPr txBox="1"/>
          <p:nvPr/>
        </p:nvSpPr>
        <p:spPr>
          <a:xfrm>
            <a:off x="9118114" y="4008415"/>
            <a:ext cx="1162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cap="all" dirty="0">
                <a:solidFill>
                  <a:srgbClr val="000000"/>
                </a:solidFill>
                <a:latin typeface="Source Sans Pro" panose="020B0503030403020204" pitchFamily="34" charset="0"/>
                <a:hlinkClick r:id="rId8"/>
              </a:rPr>
              <a:t>Ruth </a:t>
            </a:r>
            <a:r>
              <a:rPr lang="en-US" sz="800" cap="all" dirty="0" err="1">
                <a:solidFill>
                  <a:srgbClr val="000000"/>
                </a:solidFill>
                <a:latin typeface="Source Sans Pro" panose="020B0503030403020204" pitchFamily="34" charset="0"/>
                <a:hlinkClick r:id="rId8"/>
              </a:rPr>
              <a:t>varner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Interim Director, institute for the study of earth, oceans, and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0A942-DB3F-447C-A578-6036430DC15F}"/>
              </a:ext>
            </a:extLst>
          </p:cNvPr>
          <p:cNvSpPr txBox="1"/>
          <p:nvPr/>
        </p:nvSpPr>
        <p:spPr>
          <a:xfrm>
            <a:off x="2569319" y="1197670"/>
            <a:ext cx="705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233F8E"/>
                </a:solidFill>
              </a:rPr>
              <a:t>School, Institute, and Senior Leaders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6F5A9-78BE-0A46-B520-1A41E2983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967" y="2267408"/>
            <a:ext cx="1109568" cy="1609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3D299-7E93-7E4D-B238-09797EE581FE}"/>
              </a:ext>
            </a:extLst>
          </p:cNvPr>
          <p:cNvSpPr txBox="1"/>
          <p:nvPr/>
        </p:nvSpPr>
        <p:spPr>
          <a:xfrm>
            <a:off x="1631314" y="4008415"/>
            <a:ext cx="149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Sarah </a:t>
            </a:r>
            <a:r>
              <a:rPr lang="en-US" sz="800" b="0" i="0" cap="all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littlefield</a:t>
            </a:r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 </a:t>
            </a:r>
            <a:r>
              <a:rPr lang="en-US" sz="800" b="0" i="0" cap="all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hlinkClick r:id="rId7"/>
              </a:rPr>
              <a:t>connor</a:t>
            </a:r>
            <a:endParaRPr lang="en-US" sz="800" b="0" i="0" cap="all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en-US" sz="800" b="0" i="0" cap="all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Director of finance for academic units</a:t>
            </a:r>
          </a:p>
        </p:txBody>
      </p:sp>
      <p:pic>
        <p:nvPicPr>
          <p:cNvPr id="3" name="Picture 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00C8577F-B864-D2D4-F8A8-3E8245D694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9810" y="2266122"/>
            <a:ext cx="1147173" cy="1612056"/>
          </a:xfrm>
          <a:prstGeom prst="rect">
            <a:avLst/>
          </a:prstGeom>
        </p:spPr>
      </p:pic>
      <p:pic>
        <p:nvPicPr>
          <p:cNvPr id="12" name="Picture 11" descr="A person wearing glasses and a necklace&#10;&#10;AI-generated content may be incorrect.">
            <a:extLst>
              <a:ext uri="{FF2B5EF4-FFF2-40B4-BE49-F238E27FC236}">
                <a16:creationId xmlns:a16="http://schemas.microsoft.com/office/drawing/2014/main" id="{0E5B9CD6-9C9A-A67C-5C3C-AB5386F39B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14" y="2266122"/>
            <a:ext cx="1077363" cy="16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0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8befad-a921-402d-9a90-c063f043c7ba">
      <Terms xmlns="http://schemas.microsoft.com/office/infopath/2007/PartnerControls"/>
    </lcf76f155ced4ddcb4097134ff3c332f>
    <FinanceStatus xmlns="878befad-a921-402d-9a90-c063f043c7ba" xsi:nil="true"/>
    <TaxCatchAll xmlns="a08e27f3-ddcc-4446-ac95-71a0fb637957" xsi:nil="true"/>
    <_Flow_SignoffStatus xmlns="878befad-a921-402d-9a90-c063f043c7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5F54CBF5D7D14082CDF62407EBCFEB" ma:contentTypeVersion="19" ma:contentTypeDescription="Create a new document." ma:contentTypeScope="" ma:versionID="4f810bf9ed8f354df5a35afb6e9650bb">
  <xsd:schema xmlns:xsd="http://www.w3.org/2001/XMLSchema" xmlns:xs="http://www.w3.org/2001/XMLSchema" xmlns:p="http://schemas.microsoft.com/office/2006/metadata/properties" xmlns:ns2="878befad-a921-402d-9a90-c063f043c7ba" xmlns:ns3="a08e27f3-ddcc-4446-ac95-71a0fb637957" targetNamespace="http://schemas.microsoft.com/office/2006/metadata/properties" ma:root="true" ma:fieldsID="5ede0655ca1378ff224201dc92146b44" ns2:_="" ns3:_="">
    <xsd:import namespace="878befad-a921-402d-9a90-c063f043c7ba"/>
    <xsd:import namespace="a08e27f3-ddcc-4446-ac95-71a0fb637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Finance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befad-a921-402d-9a90-c063f043c7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Review Status" ma:format="Dropdown" ma:internalName="Sign_x002d_off_x0020_status">
      <xsd:simpleType>
        <xsd:union memberTypes="dms:Text">
          <xsd:simpleType>
            <xsd:restriction base="dms:Choice">
              <xsd:enumeration value="Reviewed by Provost Office"/>
              <xsd:enumeration value="Ready for Finance Review"/>
            </xsd:restriction>
          </xsd:simpleType>
        </xsd:un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4022ad-ef34-4d1e-9200-18c9974f9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inanceStatus" ma:index="24" nillable="true" ma:displayName="Finance Status" ma:format="Dropdown" ma:internalName="FinanceStatus">
      <xsd:simpleType>
        <xsd:restriction base="dms:Choice">
          <xsd:enumeration value="Needs review"/>
          <xsd:enumeration value="Review in process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e27f3-ddcc-4446-ac95-71a0fb637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f9cf0e-02b5-4329-85a4-1c655bfa0a25}" ma:internalName="TaxCatchAll" ma:showField="CatchAllData" ma:web="a08e27f3-ddcc-4446-ac95-71a0fb637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DA475D-993B-4B53-A1A0-DDFADE3612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47657E-5FB1-40B0-8149-5C47D39DCA2F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a08e27f3-ddcc-4446-ac95-71a0fb637957"/>
    <ds:schemaRef ds:uri="878befad-a921-402d-9a90-c063f043c7ba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01FAD1-1115-4174-8E53-7DCADA3DE6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8befad-a921-402d-9a90-c063f043c7ba"/>
    <ds:schemaRef ds:uri="a08e27f3-ddcc-4446-ac95-71a0fb6379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201</Words>
  <Application>Microsoft Office PowerPoint</Application>
  <PresentationFormat>Widescreen</PresentationFormat>
  <Paragraphs>50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Source Sans Pro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Walther</dc:creator>
  <cp:lastModifiedBy>Robin Pelechowicz</cp:lastModifiedBy>
  <cp:revision>141</cp:revision>
  <cp:lastPrinted>2024-05-08T19:22:34Z</cp:lastPrinted>
  <dcterms:created xsi:type="dcterms:W3CDTF">2021-12-21T19:46:51Z</dcterms:created>
  <dcterms:modified xsi:type="dcterms:W3CDTF">2025-07-17T14:49:28Z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0x0101001D5F54CBF5D7D14082CDF62407EBCFEB</vt:lpwstr>
  </property>
  <property fmtid="{D5CDD505-2E9C-101B-9397-08002B2CF9AE}" pid="3" name="MediaServiceImageTags">
    <vt:lpwstr/>
  </property>
</Properties>
</file>