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270" r:id="rId2"/>
    <p:sldId id="269" r:id="rId3"/>
    <p:sldId id="354" r:id="rId4"/>
    <p:sldId id="352" r:id="rId5"/>
    <p:sldId id="343" r:id="rId6"/>
    <p:sldId id="347" r:id="rId7"/>
    <p:sldId id="341" r:id="rId8"/>
    <p:sldId id="274" r:id="rId9"/>
    <p:sldId id="349" r:id="rId10"/>
    <p:sldId id="350" r:id="rId11"/>
    <p:sldId id="289" r:id="rId12"/>
    <p:sldId id="353" r:id="rId13"/>
    <p:sldId id="355" r:id="rId14"/>
    <p:sldId id="356" r:id="rId15"/>
    <p:sldId id="329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94B"/>
    <a:srgbClr val="F7D813"/>
    <a:srgbClr val="83959D"/>
    <a:srgbClr val="56676E"/>
    <a:srgbClr val="5E7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6" d="100"/>
          <a:sy n="66" d="100"/>
        </p:scale>
        <p:origin x="2373" y="-8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04BF3-EB06-4183-AF25-234592211BB2}" type="doc">
      <dgm:prSet loTypeId="urn:microsoft.com/office/officeart/2005/8/layout/hList7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A631DE-637A-4B10-AC53-0BDDA825544F}">
      <dgm:prSet phldrT="[Text]" custT="1"/>
      <dgm:spPr/>
      <dgm:t>
        <a:bodyPr vert="vert270"/>
        <a:lstStyle/>
        <a:p>
          <a:r>
            <a:rPr lang="en-US" sz="20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Identify</a:t>
          </a:r>
        </a:p>
      </dgm:t>
    </dgm:pt>
    <dgm:pt modelId="{324CB9B4-2878-4BA0-A698-0AE348DB3616}" type="parTrans" cxnId="{DF2B7273-D2B0-48C4-9781-3934C88BCFDF}">
      <dgm:prSet/>
      <dgm:spPr/>
      <dgm:t>
        <a:bodyPr/>
        <a:lstStyle/>
        <a:p>
          <a:endParaRPr lang="en-US"/>
        </a:p>
      </dgm:t>
    </dgm:pt>
    <dgm:pt modelId="{6A9BE17A-6275-4626-BF88-A695C8BF987C}" type="sibTrans" cxnId="{DF2B7273-D2B0-48C4-9781-3934C88BCFDF}">
      <dgm:prSet/>
      <dgm:spPr/>
      <dgm:t>
        <a:bodyPr/>
        <a:lstStyle/>
        <a:p>
          <a:endParaRPr lang="en-US"/>
        </a:p>
      </dgm:t>
    </dgm:pt>
    <dgm:pt modelId="{0B949100-094F-4400-810D-2A8830011C65}">
      <dgm:prSet phldrT="[Text]" custT="1"/>
      <dgm:spPr/>
      <dgm:t>
        <a:bodyPr vert="vert270"/>
        <a:lstStyle/>
        <a:p>
          <a:r>
            <a:rPr lang="en-US" sz="18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Understand</a:t>
          </a:r>
        </a:p>
      </dgm:t>
    </dgm:pt>
    <dgm:pt modelId="{91AB99D9-B4F3-4452-A7C9-9E917E420B68}" type="parTrans" cxnId="{0CD7EF5F-6D2E-45AD-A877-1A1ADAA35B8C}">
      <dgm:prSet/>
      <dgm:spPr/>
      <dgm:t>
        <a:bodyPr/>
        <a:lstStyle/>
        <a:p>
          <a:endParaRPr lang="en-US"/>
        </a:p>
      </dgm:t>
    </dgm:pt>
    <dgm:pt modelId="{66FA2AD7-CE30-4404-9E6E-6667AD33887C}" type="sibTrans" cxnId="{0CD7EF5F-6D2E-45AD-A877-1A1ADAA35B8C}">
      <dgm:prSet/>
      <dgm:spPr/>
      <dgm:t>
        <a:bodyPr/>
        <a:lstStyle/>
        <a:p>
          <a:endParaRPr lang="en-US"/>
        </a:p>
      </dgm:t>
    </dgm:pt>
    <dgm:pt modelId="{999C6000-EF02-48F2-B649-854E4ED4A140}">
      <dgm:prSet phldrT="[Text]" custT="1"/>
      <dgm:spPr/>
      <dgm:t>
        <a:bodyPr vert="vert270"/>
        <a:lstStyle/>
        <a:p>
          <a:r>
            <a: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Ideate</a:t>
          </a:r>
        </a:p>
      </dgm:t>
    </dgm:pt>
    <dgm:pt modelId="{5B640CED-DA46-4480-A337-92F606AE456B}" type="parTrans" cxnId="{6F26DE57-8839-4600-9175-2D0F9712B927}">
      <dgm:prSet/>
      <dgm:spPr/>
      <dgm:t>
        <a:bodyPr/>
        <a:lstStyle/>
        <a:p>
          <a:endParaRPr lang="en-US"/>
        </a:p>
      </dgm:t>
    </dgm:pt>
    <dgm:pt modelId="{705F4C42-C7B7-4CBB-B51F-E46D04FD31E9}" type="sibTrans" cxnId="{6F26DE57-8839-4600-9175-2D0F9712B927}">
      <dgm:prSet/>
      <dgm:spPr/>
      <dgm:t>
        <a:bodyPr/>
        <a:lstStyle/>
        <a:p>
          <a:endParaRPr lang="en-US"/>
        </a:p>
      </dgm:t>
    </dgm:pt>
    <dgm:pt modelId="{99D6C00E-0D7B-4AF1-AA24-9E6BAB4B47D4}">
      <dgm:prSet custT="1"/>
      <dgm:spPr/>
      <dgm:t>
        <a:bodyPr vert="vert270"/>
        <a:lstStyle/>
        <a:p>
          <a:r>
            <a: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Design</a:t>
          </a:r>
        </a:p>
      </dgm:t>
    </dgm:pt>
    <dgm:pt modelId="{F6C6E66A-6CDF-4421-9C05-94472D4A4C8A}" type="parTrans" cxnId="{5B13B0B3-BC33-4879-8630-C4844C940CF1}">
      <dgm:prSet/>
      <dgm:spPr/>
      <dgm:t>
        <a:bodyPr/>
        <a:lstStyle/>
        <a:p>
          <a:endParaRPr lang="en-US"/>
        </a:p>
      </dgm:t>
    </dgm:pt>
    <dgm:pt modelId="{C9BBDE16-186A-4389-90D4-3E9F4DA65FB8}" type="sibTrans" cxnId="{5B13B0B3-BC33-4879-8630-C4844C940CF1}">
      <dgm:prSet/>
      <dgm:spPr/>
      <dgm:t>
        <a:bodyPr/>
        <a:lstStyle/>
        <a:p>
          <a:endParaRPr lang="en-US"/>
        </a:p>
      </dgm:t>
    </dgm:pt>
    <dgm:pt modelId="{DCFFBD48-2B76-4EF7-AAB8-3374A5D55279}">
      <dgm:prSet custT="1"/>
      <dgm:spPr/>
      <dgm:t>
        <a:bodyPr vert="vert270"/>
        <a:lstStyle/>
        <a:p>
          <a:r>
            <a: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Build</a:t>
          </a:r>
        </a:p>
      </dgm:t>
    </dgm:pt>
    <dgm:pt modelId="{2D87429D-B78D-455D-A49D-C15EC1168202}" type="parTrans" cxnId="{EE1CC6DE-CC3E-4C93-94FF-C21DE9ABC4F8}">
      <dgm:prSet/>
      <dgm:spPr/>
      <dgm:t>
        <a:bodyPr/>
        <a:lstStyle/>
        <a:p>
          <a:endParaRPr lang="en-US"/>
        </a:p>
      </dgm:t>
    </dgm:pt>
    <dgm:pt modelId="{F3629C7E-8F68-4391-874E-EDC70B45210C}" type="sibTrans" cxnId="{EE1CC6DE-CC3E-4C93-94FF-C21DE9ABC4F8}">
      <dgm:prSet/>
      <dgm:spPr/>
      <dgm:t>
        <a:bodyPr/>
        <a:lstStyle/>
        <a:p>
          <a:endParaRPr lang="en-US"/>
        </a:p>
      </dgm:t>
    </dgm:pt>
    <dgm:pt modelId="{707BD195-A3FF-4DCB-B5E3-DD7E27BF9782}">
      <dgm:prSet custT="1"/>
      <dgm:spPr/>
      <dgm:t>
        <a:bodyPr vert="vert270"/>
        <a:lstStyle/>
        <a:p>
          <a:r>
            <a:rPr lang="en-US" sz="20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Test</a:t>
          </a:r>
        </a:p>
      </dgm:t>
    </dgm:pt>
    <dgm:pt modelId="{BC41D87C-2A12-4C4B-955C-F751DFB047BD}" type="parTrans" cxnId="{C4DECBE3-8B11-4F7A-8331-358E59A2E9CD}">
      <dgm:prSet/>
      <dgm:spPr/>
      <dgm:t>
        <a:bodyPr/>
        <a:lstStyle/>
        <a:p>
          <a:endParaRPr lang="en-US"/>
        </a:p>
      </dgm:t>
    </dgm:pt>
    <dgm:pt modelId="{07034D87-E114-40FD-8B01-01AD7F5C39A5}" type="sibTrans" cxnId="{C4DECBE3-8B11-4F7A-8331-358E59A2E9CD}">
      <dgm:prSet/>
      <dgm:spPr/>
      <dgm:t>
        <a:bodyPr/>
        <a:lstStyle/>
        <a:p>
          <a:endParaRPr lang="en-US"/>
        </a:p>
      </dgm:t>
    </dgm:pt>
    <dgm:pt modelId="{36B6F0DF-B670-4E5C-A0C2-DDFD5A11D813}">
      <dgm:prSet custT="1"/>
      <dgm:spPr/>
      <dgm:t>
        <a:bodyPr vert="vert270"/>
        <a:lstStyle/>
        <a:p>
          <a:r>
            <a:rPr lang="en-US" sz="18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Redesign</a:t>
          </a:r>
        </a:p>
      </dgm:t>
    </dgm:pt>
    <dgm:pt modelId="{DC73291B-EA89-4C01-879B-DFD67132D56E}" type="parTrans" cxnId="{3DF1D854-A6FD-4460-BAA2-B14122148A56}">
      <dgm:prSet/>
      <dgm:spPr/>
      <dgm:t>
        <a:bodyPr/>
        <a:lstStyle/>
        <a:p>
          <a:endParaRPr lang="en-US"/>
        </a:p>
      </dgm:t>
    </dgm:pt>
    <dgm:pt modelId="{4FA8DBDF-28C9-40A6-B2AF-B134F715441A}" type="sibTrans" cxnId="{3DF1D854-A6FD-4460-BAA2-B14122148A56}">
      <dgm:prSet/>
      <dgm:spPr/>
      <dgm:t>
        <a:bodyPr/>
        <a:lstStyle/>
        <a:p>
          <a:endParaRPr lang="en-US"/>
        </a:p>
      </dgm:t>
    </dgm:pt>
    <dgm:pt modelId="{BB6C8A31-E8C1-4F58-9623-BA0DFA8400D0}">
      <dgm:prSet custT="1"/>
      <dgm:spPr/>
      <dgm:t>
        <a:bodyPr vert="vert270"/>
        <a:lstStyle/>
        <a:p>
          <a:r>
            <a:rPr lang="en-US" sz="18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Communicate</a:t>
          </a:r>
        </a:p>
      </dgm:t>
    </dgm:pt>
    <dgm:pt modelId="{3A73AE3E-07A5-4407-A659-B80A279B32F7}" type="parTrans" cxnId="{01396493-8F45-4EB7-8948-A56AE69756C2}">
      <dgm:prSet/>
      <dgm:spPr/>
      <dgm:t>
        <a:bodyPr/>
        <a:lstStyle/>
        <a:p>
          <a:endParaRPr lang="en-US"/>
        </a:p>
      </dgm:t>
    </dgm:pt>
    <dgm:pt modelId="{875DF098-32AF-47E5-B4DA-F84C5994457E}" type="sibTrans" cxnId="{01396493-8F45-4EB7-8948-A56AE69756C2}">
      <dgm:prSet/>
      <dgm:spPr/>
      <dgm:t>
        <a:bodyPr/>
        <a:lstStyle/>
        <a:p>
          <a:endParaRPr lang="en-US"/>
        </a:p>
      </dgm:t>
    </dgm:pt>
    <dgm:pt modelId="{CB56CCC5-1CB4-4388-9B69-6CFC25C1F549}" type="pres">
      <dgm:prSet presAssocID="{6C604BF3-EB06-4183-AF25-234592211BB2}" presName="Name0" presStyleCnt="0">
        <dgm:presLayoutVars>
          <dgm:dir/>
          <dgm:resizeHandles val="exact"/>
        </dgm:presLayoutVars>
      </dgm:prSet>
      <dgm:spPr/>
    </dgm:pt>
    <dgm:pt modelId="{4A5B6D7F-58FE-4589-9662-556E57570BCC}" type="pres">
      <dgm:prSet presAssocID="{6C604BF3-EB06-4183-AF25-234592211BB2}" presName="fgShape" presStyleLbl="fgShp" presStyleIdx="0" presStyleCnt="1"/>
      <dgm:spPr/>
    </dgm:pt>
    <dgm:pt modelId="{D6355A09-DCEE-413B-93E7-1C58E005D416}" type="pres">
      <dgm:prSet presAssocID="{6C604BF3-EB06-4183-AF25-234592211BB2}" presName="linComp" presStyleCnt="0"/>
      <dgm:spPr/>
    </dgm:pt>
    <dgm:pt modelId="{BBEA5630-6083-4C7F-8824-B1327F429E56}" type="pres">
      <dgm:prSet presAssocID="{E2A631DE-637A-4B10-AC53-0BDDA825544F}" presName="compNode" presStyleCnt="0"/>
      <dgm:spPr/>
    </dgm:pt>
    <dgm:pt modelId="{DB1CEEED-C5B9-492A-8A3D-A40BA62189A4}" type="pres">
      <dgm:prSet presAssocID="{E2A631DE-637A-4B10-AC53-0BDDA825544F}" presName="bkgdShape" presStyleLbl="node1" presStyleIdx="0" presStyleCnt="8"/>
      <dgm:spPr/>
    </dgm:pt>
    <dgm:pt modelId="{4358F73D-D3B2-4259-AE00-9D42582B2E91}" type="pres">
      <dgm:prSet presAssocID="{E2A631DE-637A-4B10-AC53-0BDDA825544F}" presName="nodeTx" presStyleLbl="node1" presStyleIdx="0" presStyleCnt="8">
        <dgm:presLayoutVars>
          <dgm:bulletEnabled val="1"/>
        </dgm:presLayoutVars>
      </dgm:prSet>
      <dgm:spPr/>
    </dgm:pt>
    <dgm:pt modelId="{77E654A8-8119-458E-A5D0-F77CAADC1910}" type="pres">
      <dgm:prSet presAssocID="{E2A631DE-637A-4B10-AC53-0BDDA825544F}" presName="invisiNode" presStyleLbl="node1" presStyleIdx="0" presStyleCnt="8"/>
      <dgm:spPr/>
    </dgm:pt>
    <dgm:pt modelId="{A079F781-B91B-46E7-8749-A59072E6F46C}" type="pres">
      <dgm:prSet presAssocID="{E2A631DE-637A-4B10-AC53-0BDDA825544F}" presName="imagNode" presStyleLbl="fgImgPlace1" presStyleIdx="0" presStyleCnt="8" custScaleX="84338" custScaleY="535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60C030-DB2B-464D-8CB5-5D14DBF61AE3}" type="pres">
      <dgm:prSet presAssocID="{6A9BE17A-6275-4626-BF88-A695C8BF987C}" presName="sibTrans" presStyleLbl="sibTrans2D1" presStyleIdx="0" presStyleCnt="0"/>
      <dgm:spPr/>
    </dgm:pt>
    <dgm:pt modelId="{B178F192-5875-4C9F-B02B-FB6D48778D8C}" type="pres">
      <dgm:prSet presAssocID="{0B949100-094F-4400-810D-2A8830011C65}" presName="compNode" presStyleCnt="0"/>
      <dgm:spPr/>
    </dgm:pt>
    <dgm:pt modelId="{13B2E271-6BE9-494F-8F08-E4A21EA8471A}" type="pres">
      <dgm:prSet presAssocID="{0B949100-094F-4400-810D-2A8830011C65}" presName="bkgdShape" presStyleLbl="node1" presStyleIdx="1" presStyleCnt="8"/>
      <dgm:spPr/>
    </dgm:pt>
    <dgm:pt modelId="{F1109B3D-D922-435B-9996-4ED74ED9814E}" type="pres">
      <dgm:prSet presAssocID="{0B949100-094F-4400-810D-2A8830011C65}" presName="nodeTx" presStyleLbl="node1" presStyleIdx="1" presStyleCnt="8">
        <dgm:presLayoutVars>
          <dgm:bulletEnabled val="1"/>
        </dgm:presLayoutVars>
      </dgm:prSet>
      <dgm:spPr/>
    </dgm:pt>
    <dgm:pt modelId="{C4DA2949-607B-41C7-8355-577426E94F9E}" type="pres">
      <dgm:prSet presAssocID="{0B949100-094F-4400-810D-2A8830011C65}" presName="invisiNode" presStyleLbl="node1" presStyleIdx="1" presStyleCnt="8"/>
      <dgm:spPr/>
    </dgm:pt>
    <dgm:pt modelId="{C7C0D076-403C-444E-B285-687E0360F73C}" type="pres">
      <dgm:prSet presAssocID="{0B949100-094F-4400-810D-2A8830011C65}" presName="imagNode" presStyleLbl="fgImgPlace1" presStyleIdx="1" presStyleCnt="8" custScaleX="79681" custScaleY="504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E8387A-B45F-4A19-9706-47E1D2140828}" type="pres">
      <dgm:prSet presAssocID="{66FA2AD7-CE30-4404-9E6E-6667AD33887C}" presName="sibTrans" presStyleLbl="sibTrans2D1" presStyleIdx="0" presStyleCnt="0"/>
      <dgm:spPr/>
    </dgm:pt>
    <dgm:pt modelId="{CC966F5B-3A2C-4C1C-A861-A1941D4DDFA7}" type="pres">
      <dgm:prSet presAssocID="{999C6000-EF02-48F2-B649-854E4ED4A140}" presName="compNode" presStyleCnt="0"/>
      <dgm:spPr/>
    </dgm:pt>
    <dgm:pt modelId="{35DC7918-E179-408F-A0B4-EE892908CFB1}" type="pres">
      <dgm:prSet presAssocID="{999C6000-EF02-48F2-B649-854E4ED4A140}" presName="bkgdShape" presStyleLbl="node1" presStyleIdx="2" presStyleCnt="8"/>
      <dgm:spPr/>
    </dgm:pt>
    <dgm:pt modelId="{049C3034-6ACE-4376-890A-0FFDEA53B260}" type="pres">
      <dgm:prSet presAssocID="{999C6000-EF02-48F2-B649-854E4ED4A140}" presName="nodeTx" presStyleLbl="node1" presStyleIdx="2" presStyleCnt="8">
        <dgm:presLayoutVars>
          <dgm:bulletEnabled val="1"/>
        </dgm:presLayoutVars>
      </dgm:prSet>
      <dgm:spPr/>
    </dgm:pt>
    <dgm:pt modelId="{06CCC4E0-40FA-4C35-AA78-C95F999AD0B9}" type="pres">
      <dgm:prSet presAssocID="{999C6000-EF02-48F2-B649-854E4ED4A140}" presName="invisiNode" presStyleLbl="node1" presStyleIdx="2" presStyleCnt="8"/>
      <dgm:spPr/>
    </dgm:pt>
    <dgm:pt modelId="{BBC1C899-7D22-4702-8401-7AA7151D8F47}" type="pres">
      <dgm:prSet presAssocID="{999C6000-EF02-48F2-B649-854E4ED4A140}" presName="imagNode" presStyleLbl="fgImgPlace1" presStyleIdx="2" presStyleCnt="8" custScaleX="107421" custScaleY="5507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B4ADA3B-B909-47ED-A9DB-5A8A172C2F80}" type="pres">
      <dgm:prSet presAssocID="{705F4C42-C7B7-4CBB-B51F-E46D04FD31E9}" presName="sibTrans" presStyleLbl="sibTrans2D1" presStyleIdx="0" presStyleCnt="0"/>
      <dgm:spPr/>
    </dgm:pt>
    <dgm:pt modelId="{D4BAADE1-1BD1-4802-8B5E-8855F5115AC1}" type="pres">
      <dgm:prSet presAssocID="{99D6C00E-0D7B-4AF1-AA24-9E6BAB4B47D4}" presName="compNode" presStyleCnt="0"/>
      <dgm:spPr/>
    </dgm:pt>
    <dgm:pt modelId="{601E3D68-6666-4DD3-A455-777468B35335}" type="pres">
      <dgm:prSet presAssocID="{99D6C00E-0D7B-4AF1-AA24-9E6BAB4B47D4}" presName="bkgdShape" presStyleLbl="node1" presStyleIdx="3" presStyleCnt="8"/>
      <dgm:spPr/>
    </dgm:pt>
    <dgm:pt modelId="{4AA237B0-8A6A-437B-9F2C-B91B763F8618}" type="pres">
      <dgm:prSet presAssocID="{99D6C00E-0D7B-4AF1-AA24-9E6BAB4B47D4}" presName="nodeTx" presStyleLbl="node1" presStyleIdx="3" presStyleCnt="8">
        <dgm:presLayoutVars>
          <dgm:bulletEnabled val="1"/>
        </dgm:presLayoutVars>
      </dgm:prSet>
      <dgm:spPr/>
    </dgm:pt>
    <dgm:pt modelId="{2F9A5186-04B1-41FF-9C61-22654D95C3B6}" type="pres">
      <dgm:prSet presAssocID="{99D6C00E-0D7B-4AF1-AA24-9E6BAB4B47D4}" presName="invisiNode" presStyleLbl="node1" presStyleIdx="3" presStyleCnt="8"/>
      <dgm:spPr/>
    </dgm:pt>
    <dgm:pt modelId="{FD0EE4C9-8662-437B-AB82-430B5D0764EA}" type="pres">
      <dgm:prSet presAssocID="{99D6C00E-0D7B-4AF1-AA24-9E6BAB4B47D4}" presName="imagNode" presStyleLbl="fgImgPlace1" presStyleIdx="3" presStyleCnt="8" custScaleX="101611" custScaleY="7269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D764306-6970-4DBE-9631-BB49DAD4E348}" type="pres">
      <dgm:prSet presAssocID="{C9BBDE16-186A-4389-90D4-3E9F4DA65FB8}" presName="sibTrans" presStyleLbl="sibTrans2D1" presStyleIdx="0" presStyleCnt="0"/>
      <dgm:spPr/>
    </dgm:pt>
    <dgm:pt modelId="{256091C9-EB43-4E9D-A5A9-AEFC2528F51E}" type="pres">
      <dgm:prSet presAssocID="{DCFFBD48-2B76-4EF7-AAB8-3374A5D55279}" presName="compNode" presStyleCnt="0"/>
      <dgm:spPr/>
    </dgm:pt>
    <dgm:pt modelId="{C3475DDA-8808-4D57-BBDA-E5B7F2D7AC34}" type="pres">
      <dgm:prSet presAssocID="{DCFFBD48-2B76-4EF7-AAB8-3374A5D55279}" presName="bkgdShape" presStyleLbl="node1" presStyleIdx="4" presStyleCnt="8"/>
      <dgm:spPr/>
    </dgm:pt>
    <dgm:pt modelId="{4DF3B964-08EB-4416-9F3B-C3C4899715C5}" type="pres">
      <dgm:prSet presAssocID="{DCFFBD48-2B76-4EF7-AAB8-3374A5D55279}" presName="nodeTx" presStyleLbl="node1" presStyleIdx="4" presStyleCnt="8">
        <dgm:presLayoutVars>
          <dgm:bulletEnabled val="1"/>
        </dgm:presLayoutVars>
      </dgm:prSet>
      <dgm:spPr/>
    </dgm:pt>
    <dgm:pt modelId="{C8063DC9-9813-41F3-8CA7-B86E01542914}" type="pres">
      <dgm:prSet presAssocID="{DCFFBD48-2B76-4EF7-AAB8-3374A5D55279}" presName="invisiNode" presStyleLbl="node1" presStyleIdx="4" presStyleCnt="8"/>
      <dgm:spPr/>
    </dgm:pt>
    <dgm:pt modelId="{0E32FE1F-B5A2-4349-9384-D8EFD108CA18}" type="pres">
      <dgm:prSet presAssocID="{DCFFBD48-2B76-4EF7-AAB8-3374A5D55279}" presName="imagNode" presStyleLbl="fgImgPlace1" presStyleIdx="4" presStyleCnt="8" custScaleX="76386" custScaleY="4498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CFFCB92-58E7-46D1-AC82-3C46AD03D8E9}" type="pres">
      <dgm:prSet presAssocID="{F3629C7E-8F68-4391-874E-EDC70B45210C}" presName="sibTrans" presStyleLbl="sibTrans2D1" presStyleIdx="0" presStyleCnt="0"/>
      <dgm:spPr/>
    </dgm:pt>
    <dgm:pt modelId="{29B8A82A-A609-4DAC-9B8F-AD8B4FB6C6C5}" type="pres">
      <dgm:prSet presAssocID="{707BD195-A3FF-4DCB-B5E3-DD7E27BF9782}" presName="compNode" presStyleCnt="0"/>
      <dgm:spPr/>
    </dgm:pt>
    <dgm:pt modelId="{ED7A999C-04CB-4C11-8B6E-7B8EA987C90C}" type="pres">
      <dgm:prSet presAssocID="{707BD195-A3FF-4DCB-B5E3-DD7E27BF9782}" presName="bkgdShape" presStyleLbl="node1" presStyleIdx="5" presStyleCnt="8"/>
      <dgm:spPr/>
    </dgm:pt>
    <dgm:pt modelId="{E653F197-9F78-4906-97DC-494C96FC165C}" type="pres">
      <dgm:prSet presAssocID="{707BD195-A3FF-4DCB-B5E3-DD7E27BF9782}" presName="nodeTx" presStyleLbl="node1" presStyleIdx="5" presStyleCnt="8">
        <dgm:presLayoutVars>
          <dgm:bulletEnabled val="1"/>
        </dgm:presLayoutVars>
      </dgm:prSet>
      <dgm:spPr/>
    </dgm:pt>
    <dgm:pt modelId="{EB2CA292-18C8-4EF9-A83E-7B983BAB80CC}" type="pres">
      <dgm:prSet presAssocID="{707BD195-A3FF-4DCB-B5E3-DD7E27BF9782}" presName="invisiNode" presStyleLbl="node1" presStyleIdx="5" presStyleCnt="8"/>
      <dgm:spPr/>
    </dgm:pt>
    <dgm:pt modelId="{92326FE8-8717-4027-8061-3BFF95EF98D5}" type="pres">
      <dgm:prSet presAssocID="{707BD195-A3FF-4DCB-B5E3-DD7E27BF9782}" presName="imagNode" presStyleLbl="fgImgPlace1" presStyleIdx="5" presStyleCnt="8" custScaleX="81173" custScaleY="5576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27C4FFA3-BA89-4CE3-96EF-7AD9674769CF}" type="pres">
      <dgm:prSet presAssocID="{07034D87-E114-40FD-8B01-01AD7F5C39A5}" presName="sibTrans" presStyleLbl="sibTrans2D1" presStyleIdx="0" presStyleCnt="0"/>
      <dgm:spPr/>
    </dgm:pt>
    <dgm:pt modelId="{FD0BAF63-FD63-409C-B30D-7FA8F3285A4F}" type="pres">
      <dgm:prSet presAssocID="{36B6F0DF-B670-4E5C-A0C2-DDFD5A11D813}" presName="compNode" presStyleCnt="0"/>
      <dgm:spPr/>
    </dgm:pt>
    <dgm:pt modelId="{135E7A63-1578-42D8-AFA0-3904252FCED6}" type="pres">
      <dgm:prSet presAssocID="{36B6F0DF-B670-4E5C-A0C2-DDFD5A11D813}" presName="bkgdShape" presStyleLbl="node1" presStyleIdx="6" presStyleCnt="8"/>
      <dgm:spPr/>
    </dgm:pt>
    <dgm:pt modelId="{49FC4C0B-19C5-4CBE-98D9-A491AB2792B0}" type="pres">
      <dgm:prSet presAssocID="{36B6F0DF-B670-4E5C-A0C2-DDFD5A11D813}" presName="nodeTx" presStyleLbl="node1" presStyleIdx="6" presStyleCnt="8">
        <dgm:presLayoutVars>
          <dgm:bulletEnabled val="1"/>
        </dgm:presLayoutVars>
      </dgm:prSet>
      <dgm:spPr/>
    </dgm:pt>
    <dgm:pt modelId="{9F9E8AF2-D2C4-4981-BE86-454B81BB5728}" type="pres">
      <dgm:prSet presAssocID="{36B6F0DF-B670-4E5C-A0C2-DDFD5A11D813}" presName="invisiNode" presStyleLbl="node1" presStyleIdx="6" presStyleCnt="8"/>
      <dgm:spPr/>
    </dgm:pt>
    <dgm:pt modelId="{481AD425-B9B0-44B1-B280-A76EACB184D7}" type="pres">
      <dgm:prSet presAssocID="{36B6F0DF-B670-4E5C-A0C2-DDFD5A11D813}" presName="imagNode" presStyleLbl="fgImgPlace1" presStyleIdx="6" presStyleCnt="8" custScaleX="92886" custScaleY="72011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D8CE0AC-4134-4AFB-A6F5-8D0175B649E0}" type="pres">
      <dgm:prSet presAssocID="{4FA8DBDF-28C9-40A6-B2AF-B134F715441A}" presName="sibTrans" presStyleLbl="sibTrans2D1" presStyleIdx="0" presStyleCnt="0"/>
      <dgm:spPr/>
    </dgm:pt>
    <dgm:pt modelId="{A59F38B1-BE3B-4CCB-9BAC-A55C35AFEEA7}" type="pres">
      <dgm:prSet presAssocID="{BB6C8A31-E8C1-4F58-9623-BA0DFA8400D0}" presName="compNode" presStyleCnt="0"/>
      <dgm:spPr/>
    </dgm:pt>
    <dgm:pt modelId="{EA540680-03F7-4D4D-9C9D-4D5D116B8CAD}" type="pres">
      <dgm:prSet presAssocID="{BB6C8A31-E8C1-4F58-9623-BA0DFA8400D0}" presName="bkgdShape" presStyleLbl="node1" presStyleIdx="7" presStyleCnt="8"/>
      <dgm:spPr/>
    </dgm:pt>
    <dgm:pt modelId="{E51DEE04-E4F2-4A39-9D13-AA5B4C9A4468}" type="pres">
      <dgm:prSet presAssocID="{BB6C8A31-E8C1-4F58-9623-BA0DFA8400D0}" presName="nodeTx" presStyleLbl="node1" presStyleIdx="7" presStyleCnt="8">
        <dgm:presLayoutVars>
          <dgm:bulletEnabled val="1"/>
        </dgm:presLayoutVars>
      </dgm:prSet>
      <dgm:spPr/>
    </dgm:pt>
    <dgm:pt modelId="{00711D38-AD6E-49CF-9FE6-A97C81C76E0A}" type="pres">
      <dgm:prSet presAssocID="{BB6C8A31-E8C1-4F58-9623-BA0DFA8400D0}" presName="invisiNode" presStyleLbl="node1" presStyleIdx="7" presStyleCnt="8"/>
      <dgm:spPr/>
    </dgm:pt>
    <dgm:pt modelId="{2B6C6F20-110A-4663-88D4-39847C02470B}" type="pres">
      <dgm:prSet presAssocID="{BB6C8A31-E8C1-4F58-9623-BA0DFA8400D0}" presName="imagNode" presStyleLbl="fgImgPlace1" presStyleIdx="7" presStyleCnt="8" custScaleX="90747" custScaleY="46525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</dgm:ptLst>
  <dgm:cxnLst>
    <dgm:cxn modelId="{F0DD5C12-BEDF-40A1-A5A4-8B7F8C41E839}" type="presOf" srcId="{707BD195-A3FF-4DCB-B5E3-DD7E27BF9782}" destId="{ED7A999C-04CB-4C11-8B6E-7B8EA987C90C}" srcOrd="0" destOrd="0" presId="urn:microsoft.com/office/officeart/2005/8/layout/hList7"/>
    <dgm:cxn modelId="{1E843718-A166-4F74-87E0-9BEF6D073686}" type="presOf" srcId="{999C6000-EF02-48F2-B649-854E4ED4A140}" destId="{35DC7918-E179-408F-A0B4-EE892908CFB1}" srcOrd="0" destOrd="0" presId="urn:microsoft.com/office/officeart/2005/8/layout/hList7"/>
    <dgm:cxn modelId="{EE80FF1B-17D8-4E7F-BF84-21067998C05C}" type="presOf" srcId="{DCFFBD48-2B76-4EF7-AAB8-3374A5D55279}" destId="{4DF3B964-08EB-4416-9F3B-C3C4899715C5}" srcOrd="1" destOrd="0" presId="urn:microsoft.com/office/officeart/2005/8/layout/hList7"/>
    <dgm:cxn modelId="{37E0883D-FCA2-44F5-B65E-632FB2994BEA}" type="presOf" srcId="{E2A631DE-637A-4B10-AC53-0BDDA825544F}" destId="{DB1CEEED-C5B9-492A-8A3D-A40BA62189A4}" srcOrd="0" destOrd="0" presId="urn:microsoft.com/office/officeart/2005/8/layout/hList7"/>
    <dgm:cxn modelId="{0CD7EF5F-6D2E-45AD-A877-1A1ADAA35B8C}" srcId="{6C604BF3-EB06-4183-AF25-234592211BB2}" destId="{0B949100-094F-4400-810D-2A8830011C65}" srcOrd="1" destOrd="0" parTransId="{91AB99D9-B4F3-4452-A7C9-9E917E420B68}" sibTransId="{66FA2AD7-CE30-4404-9E6E-6667AD33887C}"/>
    <dgm:cxn modelId="{A1B0FB5F-CB36-4F0D-A540-EB23EEDBC893}" type="presOf" srcId="{99D6C00E-0D7B-4AF1-AA24-9E6BAB4B47D4}" destId="{601E3D68-6666-4DD3-A455-777468B35335}" srcOrd="0" destOrd="0" presId="urn:microsoft.com/office/officeart/2005/8/layout/hList7"/>
    <dgm:cxn modelId="{C2256067-5B68-44FC-9A85-082FBF573056}" type="presOf" srcId="{C9BBDE16-186A-4389-90D4-3E9F4DA65FB8}" destId="{FD764306-6970-4DBE-9631-BB49DAD4E348}" srcOrd="0" destOrd="0" presId="urn:microsoft.com/office/officeart/2005/8/layout/hList7"/>
    <dgm:cxn modelId="{DD7E7A48-9356-4EDA-8007-5E3E494CD233}" type="presOf" srcId="{07034D87-E114-40FD-8B01-01AD7F5C39A5}" destId="{27C4FFA3-BA89-4CE3-96EF-7AD9674769CF}" srcOrd="0" destOrd="0" presId="urn:microsoft.com/office/officeart/2005/8/layout/hList7"/>
    <dgm:cxn modelId="{7771C46E-D7A2-4B57-B2FF-A71A84F0B73F}" type="presOf" srcId="{E2A631DE-637A-4B10-AC53-0BDDA825544F}" destId="{4358F73D-D3B2-4259-AE00-9D42582B2E91}" srcOrd="1" destOrd="0" presId="urn:microsoft.com/office/officeart/2005/8/layout/hList7"/>
    <dgm:cxn modelId="{45C6894F-88E0-4D9A-B952-460C38DD586A}" type="presOf" srcId="{66FA2AD7-CE30-4404-9E6E-6667AD33887C}" destId="{ECE8387A-B45F-4A19-9706-47E1D2140828}" srcOrd="0" destOrd="0" presId="urn:microsoft.com/office/officeart/2005/8/layout/hList7"/>
    <dgm:cxn modelId="{DF2B7273-D2B0-48C4-9781-3934C88BCFDF}" srcId="{6C604BF3-EB06-4183-AF25-234592211BB2}" destId="{E2A631DE-637A-4B10-AC53-0BDDA825544F}" srcOrd="0" destOrd="0" parTransId="{324CB9B4-2878-4BA0-A698-0AE348DB3616}" sibTransId="{6A9BE17A-6275-4626-BF88-A695C8BF987C}"/>
    <dgm:cxn modelId="{3DF1D854-A6FD-4460-BAA2-B14122148A56}" srcId="{6C604BF3-EB06-4183-AF25-234592211BB2}" destId="{36B6F0DF-B670-4E5C-A0C2-DDFD5A11D813}" srcOrd="6" destOrd="0" parTransId="{DC73291B-EA89-4C01-879B-DFD67132D56E}" sibTransId="{4FA8DBDF-28C9-40A6-B2AF-B134F715441A}"/>
    <dgm:cxn modelId="{E0EDEB76-FA9D-4686-B10D-ADAE4F146D80}" type="presOf" srcId="{705F4C42-C7B7-4CBB-B51F-E46D04FD31E9}" destId="{1B4ADA3B-B909-47ED-A9DB-5A8A172C2F80}" srcOrd="0" destOrd="0" presId="urn:microsoft.com/office/officeart/2005/8/layout/hList7"/>
    <dgm:cxn modelId="{6F26DE57-8839-4600-9175-2D0F9712B927}" srcId="{6C604BF3-EB06-4183-AF25-234592211BB2}" destId="{999C6000-EF02-48F2-B649-854E4ED4A140}" srcOrd="2" destOrd="0" parTransId="{5B640CED-DA46-4480-A337-92F606AE456B}" sibTransId="{705F4C42-C7B7-4CBB-B51F-E46D04FD31E9}"/>
    <dgm:cxn modelId="{2B32F478-02EC-4341-9814-7689C1A0A349}" type="presOf" srcId="{F3629C7E-8F68-4391-874E-EDC70B45210C}" destId="{3CFFCB92-58E7-46D1-AC82-3C46AD03D8E9}" srcOrd="0" destOrd="0" presId="urn:microsoft.com/office/officeart/2005/8/layout/hList7"/>
    <dgm:cxn modelId="{69B8AE59-5043-41BD-83B3-A218ABA1D29D}" type="presOf" srcId="{999C6000-EF02-48F2-B649-854E4ED4A140}" destId="{049C3034-6ACE-4376-890A-0FFDEA53B260}" srcOrd="1" destOrd="0" presId="urn:microsoft.com/office/officeart/2005/8/layout/hList7"/>
    <dgm:cxn modelId="{2505897E-EE82-415D-BCF1-669C639DBAF3}" type="presOf" srcId="{DCFFBD48-2B76-4EF7-AAB8-3374A5D55279}" destId="{C3475DDA-8808-4D57-BBDA-E5B7F2D7AC34}" srcOrd="0" destOrd="0" presId="urn:microsoft.com/office/officeart/2005/8/layout/hList7"/>
    <dgm:cxn modelId="{F956CB83-C251-4219-92A6-B5AF1168FF7C}" type="presOf" srcId="{36B6F0DF-B670-4E5C-A0C2-DDFD5A11D813}" destId="{135E7A63-1578-42D8-AFA0-3904252FCED6}" srcOrd="0" destOrd="0" presId="urn:microsoft.com/office/officeart/2005/8/layout/hList7"/>
    <dgm:cxn modelId="{01396493-8F45-4EB7-8948-A56AE69756C2}" srcId="{6C604BF3-EB06-4183-AF25-234592211BB2}" destId="{BB6C8A31-E8C1-4F58-9623-BA0DFA8400D0}" srcOrd="7" destOrd="0" parTransId="{3A73AE3E-07A5-4407-A659-B80A279B32F7}" sibTransId="{875DF098-32AF-47E5-B4DA-F84C5994457E}"/>
    <dgm:cxn modelId="{55F28997-DE17-49D9-81EA-EBC4EFBA18FA}" type="presOf" srcId="{707BD195-A3FF-4DCB-B5E3-DD7E27BF9782}" destId="{E653F197-9F78-4906-97DC-494C96FC165C}" srcOrd="1" destOrd="0" presId="urn:microsoft.com/office/officeart/2005/8/layout/hList7"/>
    <dgm:cxn modelId="{C150289D-C625-4531-B725-03A2AFE5BBA4}" type="presOf" srcId="{36B6F0DF-B670-4E5C-A0C2-DDFD5A11D813}" destId="{49FC4C0B-19C5-4CBE-98D9-A491AB2792B0}" srcOrd="1" destOrd="0" presId="urn:microsoft.com/office/officeart/2005/8/layout/hList7"/>
    <dgm:cxn modelId="{C9C23FA8-025F-4730-93C4-ED1159E3C5C2}" type="presOf" srcId="{0B949100-094F-4400-810D-2A8830011C65}" destId="{13B2E271-6BE9-494F-8F08-E4A21EA8471A}" srcOrd="0" destOrd="0" presId="urn:microsoft.com/office/officeart/2005/8/layout/hList7"/>
    <dgm:cxn modelId="{5B13B0B3-BC33-4879-8630-C4844C940CF1}" srcId="{6C604BF3-EB06-4183-AF25-234592211BB2}" destId="{99D6C00E-0D7B-4AF1-AA24-9E6BAB4B47D4}" srcOrd="3" destOrd="0" parTransId="{F6C6E66A-6CDF-4421-9C05-94472D4A4C8A}" sibTransId="{C9BBDE16-186A-4389-90D4-3E9F4DA65FB8}"/>
    <dgm:cxn modelId="{E92787C1-70DA-4525-9F67-522CFB8AC87E}" type="presOf" srcId="{6C604BF3-EB06-4183-AF25-234592211BB2}" destId="{CB56CCC5-1CB4-4388-9B69-6CFC25C1F549}" srcOrd="0" destOrd="0" presId="urn:microsoft.com/office/officeart/2005/8/layout/hList7"/>
    <dgm:cxn modelId="{48709DC4-54EF-4B49-8B7B-290085EC25E3}" type="presOf" srcId="{6A9BE17A-6275-4626-BF88-A695C8BF987C}" destId="{1460C030-DB2B-464D-8CB5-5D14DBF61AE3}" srcOrd="0" destOrd="0" presId="urn:microsoft.com/office/officeart/2005/8/layout/hList7"/>
    <dgm:cxn modelId="{9457C8C5-C14F-492D-8A8F-0C95144D16A3}" type="presOf" srcId="{99D6C00E-0D7B-4AF1-AA24-9E6BAB4B47D4}" destId="{4AA237B0-8A6A-437B-9F2C-B91B763F8618}" srcOrd="1" destOrd="0" presId="urn:microsoft.com/office/officeart/2005/8/layout/hList7"/>
    <dgm:cxn modelId="{EE1CC6DE-CC3E-4C93-94FF-C21DE9ABC4F8}" srcId="{6C604BF3-EB06-4183-AF25-234592211BB2}" destId="{DCFFBD48-2B76-4EF7-AAB8-3374A5D55279}" srcOrd="4" destOrd="0" parTransId="{2D87429D-B78D-455D-A49D-C15EC1168202}" sibTransId="{F3629C7E-8F68-4391-874E-EDC70B45210C}"/>
    <dgm:cxn modelId="{C4DECBE3-8B11-4F7A-8331-358E59A2E9CD}" srcId="{6C604BF3-EB06-4183-AF25-234592211BB2}" destId="{707BD195-A3FF-4DCB-B5E3-DD7E27BF9782}" srcOrd="5" destOrd="0" parTransId="{BC41D87C-2A12-4C4B-955C-F751DFB047BD}" sibTransId="{07034D87-E114-40FD-8B01-01AD7F5C39A5}"/>
    <dgm:cxn modelId="{69BE5DEF-C875-47FE-9C9B-E78665A3710F}" type="presOf" srcId="{4FA8DBDF-28C9-40A6-B2AF-B134F715441A}" destId="{1D8CE0AC-4134-4AFB-A6F5-8D0175B649E0}" srcOrd="0" destOrd="0" presId="urn:microsoft.com/office/officeart/2005/8/layout/hList7"/>
    <dgm:cxn modelId="{24DD06F2-8BFA-4C6B-B141-FF6F3063FD47}" type="presOf" srcId="{BB6C8A31-E8C1-4F58-9623-BA0DFA8400D0}" destId="{E51DEE04-E4F2-4A39-9D13-AA5B4C9A4468}" srcOrd="1" destOrd="0" presId="urn:microsoft.com/office/officeart/2005/8/layout/hList7"/>
    <dgm:cxn modelId="{B71426F9-EBED-417C-8615-2F1AD920D242}" type="presOf" srcId="{BB6C8A31-E8C1-4F58-9623-BA0DFA8400D0}" destId="{EA540680-03F7-4D4D-9C9D-4D5D116B8CAD}" srcOrd="0" destOrd="0" presId="urn:microsoft.com/office/officeart/2005/8/layout/hList7"/>
    <dgm:cxn modelId="{AFA91BFD-0BE2-4AFE-A78D-2D8A5233C327}" type="presOf" srcId="{0B949100-094F-4400-810D-2A8830011C65}" destId="{F1109B3D-D922-435B-9996-4ED74ED9814E}" srcOrd="1" destOrd="0" presId="urn:microsoft.com/office/officeart/2005/8/layout/hList7"/>
    <dgm:cxn modelId="{38549388-B978-4EC8-A555-462B9CA10B01}" type="presParOf" srcId="{CB56CCC5-1CB4-4388-9B69-6CFC25C1F549}" destId="{4A5B6D7F-58FE-4589-9662-556E57570BCC}" srcOrd="0" destOrd="0" presId="urn:microsoft.com/office/officeart/2005/8/layout/hList7"/>
    <dgm:cxn modelId="{1D14BE92-5A52-47CC-85A1-657C8586B7B1}" type="presParOf" srcId="{CB56CCC5-1CB4-4388-9B69-6CFC25C1F549}" destId="{D6355A09-DCEE-413B-93E7-1C58E005D416}" srcOrd="1" destOrd="0" presId="urn:microsoft.com/office/officeart/2005/8/layout/hList7"/>
    <dgm:cxn modelId="{089216E8-1929-4F2F-8472-65F7D6B15CD6}" type="presParOf" srcId="{D6355A09-DCEE-413B-93E7-1C58E005D416}" destId="{BBEA5630-6083-4C7F-8824-B1327F429E56}" srcOrd="0" destOrd="0" presId="urn:microsoft.com/office/officeart/2005/8/layout/hList7"/>
    <dgm:cxn modelId="{503730E4-7160-4682-8F59-F4F77411974A}" type="presParOf" srcId="{BBEA5630-6083-4C7F-8824-B1327F429E56}" destId="{DB1CEEED-C5B9-492A-8A3D-A40BA62189A4}" srcOrd="0" destOrd="0" presId="urn:microsoft.com/office/officeart/2005/8/layout/hList7"/>
    <dgm:cxn modelId="{29905E9A-D1F2-46C5-8C00-23ACDB631FC9}" type="presParOf" srcId="{BBEA5630-6083-4C7F-8824-B1327F429E56}" destId="{4358F73D-D3B2-4259-AE00-9D42582B2E91}" srcOrd="1" destOrd="0" presId="urn:microsoft.com/office/officeart/2005/8/layout/hList7"/>
    <dgm:cxn modelId="{56761C08-19BB-4C8E-B6CD-0AE7A3EB376A}" type="presParOf" srcId="{BBEA5630-6083-4C7F-8824-B1327F429E56}" destId="{77E654A8-8119-458E-A5D0-F77CAADC1910}" srcOrd="2" destOrd="0" presId="urn:microsoft.com/office/officeart/2005/8/layout/hList7"/>
    <dgm:cxn modelId="{55BA0AE2-BC81-40A6-8C50-8CEC4EFCAA57}" type="presParOf" srcId="{BBEA5630-6083-4C7F-8824-B1327F429E56}" destId="{A079F781-B91B-46E7-8749-A59072E6F46C}" srcOrd="3" destOrd="0" presId="urn:microsoft.com/office/officeart/2005/8/layout/hList7"/>
    <dgm:cxn modelId="{0C9CBDA7-EB2B-49E4-94FB-FF4F087FA358}" type="presParOf" srcId="{D6355A09-DCEE-413B-93E7-1C58E005D416}" destId="{1460C030-DB2B-464D-8CB5-5D14DBF61AE3}" srcOrd="1" destOrd="0" presId="urn:microsoft.com/office/officeart/2005/8/layout/hList7"/>
    <dgm:cxn modelId="{2907508C-7287-4C99-BD2B-8FDAC1FE71D8}" type="presParOf" srcId="{D6355A09-DCEE-413B-93E7-1C58E005D416}" destId="{B178F192-5875-4C9F-B02B-FB6D48778D8C}" srcOrd="2" destOrd="0" presId="urn:microsoft.com/office/officeart/2005/8/layout/hList7"/>
    <dgm:cxn modelId="{38A09687-C24F-4A45-B845-09CB51AE6A4D}" type="presParOf" srcId="{B178F192-5875-4C9F-B02B-FB6D48778D8C}" destId="{13B2E271-6BE9-494F-8F08-E4A21EA8471A}" srcOrd="0" destOrd="0" presId="urn:microsoft.com/office/officeart/2005/8/layout/hList7"/>
    <dgm:cxn modelId="{BF20646C-0064-4A2F-BCE9-D6E7F5C49BD6}" type="presParOf" srcId="{B178F192-5875-4C9F-B02B-FB6D48778D8C}" destId="{F1109B3D-D922-435B-9996-4ED74ED9814E}" srcOrd="1" destOrd="0" presId="urn:microsoft.com/office/officeart/2005/8/layout/hList7"/>
    <dgm:cxn modelId="{96F4F857-70D6-42F2-B0B2-D9BD4216C2A6}" type="presParOf" srcId="{B178F192-5875-4C9F-B02B-FB6D48778D8C}" destId="{C4DA2949-607B-41C7-8355-577426E94F9E}" srcOrd="2" destOrd="0" presId="urn:microsoft.com/office/officeart/2005/8/layout/hList7"/>
    <dgm:cxn modelId="{468DA181-D039-406D-BBD3-34CC0A6418BA}" type="presParOf" srcId="{B178F192-5875-4C9F-B02B-FB6D48778D8C}" destId="{C7C0D076-403C-444E-B285-687E0360F73C}" srcOrd="3" destOrd="0" presId="urn:microsoft.com/office/officeart/2005/8/layout/hList7"/>
    <dgm:cxn modelId="{CC8242CC-CDCB-4AE3-8D21-BC87E3EA59A2}" type="presParOf" srcId="{D6355A09-DCEE-413B-93E7-1C58E005D416}" destId="{ECE8387A-B45F-4A19-9706-47E1D2140828}" srcOrd="3" destOrd="0" presId="urn:microsoft.com/office/officeart/2005/8/layout/hList7"/>
    <dgm:cxn modelId="{16CE7691-8FB1-4A09-8990-C1BAAD38E13F}" type="presParOf" srcId="{D6355A09-DCEE-413B-93E7-1C58E005D416}" destId="{CC966F5B-3A2C-4C1C-A861-A1941D4DDFA7}" srcOrd="4" destOrd="0" presId="urn:microsoft.com/office/officeart/2005/8/layout/hList7"/>
    <dgm:cxn modelId="{29009D22-0BDE-4334-B6C4-431D8EAE8456}" type="presParOf" srcId="{CC966F5B-3A2C-4C1C-A861-A1941D4DDFA7}" destId="{35DC7918-E179-408F-A0B4-EE892908CFB1}" srcOrd="0" destOrd="0" presId="urn:microsoft.com/office/officeart/2005/8/layout/hList7"/>
    <dgm:cxn modelId="{C56E2ACA-5B68-4E30-AA40-54C54B161F23}" type="presParOf" srcId="{CC966F5B-3A2C-4C1C-A861-A1941D4DDFA7}" destId="{049C3034-6ACE-4376-890A-0FFDEA53B260}" srcOrd="1" destOrd="0" presId="urn:microsoft.com/office/officeart/2005/8/layout/hList7"/>
    <dgm:cxn modelId="{65DDB488-A192-4837-B99C-6777F04E9691}" type="presParOf" srcId="{CC966F5B-3A2C-4C1C-A861-A1941D4DDFA7}" destId="{06CCC4E0-40FA-4C35-AA78-C95F999AD0B9}" srcOrd="2" destOrd="0" presId="urn:microsoft.com/office/officeart/2005/8/layout/hList7"/>
    <dgm:cxn modelId="{04329C6B-5DB8-49FE-B810-8D181DD6703A}" type="presParOf" srcId="{CC966F5B-3A2C-4C1C-A861-A1941D4DDFA7}" destId="{BBC1C899-7D22-4702-8401-7AA7151D8F47}" srcOrd="3" destOrd="0" presId="urn:microsoft.com/office/officeart/2005/8/layout/hList7"/>
    <dgm:cxn modelId="{86A322EC-DF30-4F17-BDD9-7447B98C6DE2}" type="presParOf" srcId="{D6355A09-DCEE-413B-93E7-1C58E005D416}" destId="{1B4ADA3B-B909-47ED-A9DB-5A8A172C2F80}" srcOrd="5" destOrd="0" presId="urn:microsoft.com/office/officeart/2005/8/layout/hList7"/>
    <dgm:cxn modelId="{BEBFC36B-C52F-4D29-9E8B-B6CB6A1F98E0}" type="presParOf" srcId="{D6355A09-DCEE-413B-93E7-1C58E005D416}" destId="{D4BAADE1-1BD1-4802-8B5E-8855F5115AC1}" srcOrd="6" destOrd="0" presId="urn:microsoft.com/office/officeart/2005/8/layout/hList7"/>
    <dgm:cxn modelId="{681EA77F-52A4-4338-B023-327C9A187E43}" type="presParOf" srcId="{D4BAADE1-1BD1-4802-8B5E-8855F5115AC1}" destId="{601E3D68-6666-4DD3-A455-777468B35335}" srcOrd="0" destOrd="0" presId="urn:microsoft.com/office/officeart/2005/8/layout/hList7"/>
    <dgm:cxn modelId="{F6DE5BA0-55E7-43C0-BD44-26C772852FA8}" type="presParOf" srcId="{D4BAADE1-1BD1-4802-8B5E-8855F5115AC1}" destId="{4AA237B0-8A6A-437B-9F2C-B91B763F8618}" srcOrd="1" destOrd="0" presId="urn:microsoft.com/office/officeart/2005/8/layout/hList7"/>
    <dgm:cxn modelId="{2E42ED38-8796-4B24-ADCA-EC4A34A4C994}" type="presParOf" srcId="{D4BAADE1-1BD1-4802-8B5E-8855F5115AC1}" destId="{2F9A5186-04B1-41FF-9C61-22654D95C3B6}" srcOrd="2" destOrd="0" presId="urn:microsoft.com/office/officeart/2005/8/layout/hList7"/>
    <dgm:cxn modelId="{3929F5A3-B027-45F5-A825-933C5C948A43}" type="presParOf" srcId="{D4BAADE1-1BD1-4802-8B5E-8855F5115AC1}" destId="{FD0EE4C9-8662-437B-AB82-430B5D0764EA}" srcOrd="3" destOrd="0" presId="urn:microsoft.com/office/officeart/2005/8/layout/hList7"/>
    <dgm:cxn modelId="{11DEB18A-2F7B-401E-8B60-7408ACD3E054}" type="presParOf" srcId="{D6355A09-DCEE-413B-93E7-1C58E005D416}" destId="{FD764306-6970-4DBE-9631-BB49DAD4E348}" srcOrd="7" destOrd="0" presId="urn:microsoft.com/office/officeart/2005/8/layout/hList7"/>
    <dgm:cxn modelId="{C73DC37F-04B2-478E-A175-3BC7E570FF53}" type="presParOf" srcId="{D6355A09-DCEE-413B-93E7-1C58E005D416}" destId="{256091C9-EB43-4E9D-A5A9-AEFC2528F51E}" srcOrd="8" destOrd="0" presId="urn:microsoft.com/office/officeart/2005/8/layout/hList7"/>
    <dgm:cxn modelId="{A3DD139D-6FA9-4505-90A5-E220D9CF784D}" type="presParOf" srcId="{256091C9-EB43-4E9D-A5A9-AEFC2528F51E}" destId="{C3475DDA-8808-4D57-BBDA-E5B7F2D7AC34}" srcOrd="0" destOrd="0" presId="urn:microsoft.com/office/officeart/2005/8/layout/hList7"/>
    <dgm:cxn modelId="{16BBE92E-472E-4F63-882A-4530F372B94D}" type="presParOf" srcId="{256091C9-EB43-4E9D-A5A9-AEFC2528F51E}" destId="{4DF3B964-08EB-4416-9F3B-C3C4899715C5}" srcOrd="1" destOrd="0" presId="urn:microsoft.com/office/officeart/2005/8/layout/hList7"/>
    <dgm:cxn modelId="{0B2A1260-6F20-4E6D-B77F-DD69BFE52053}" type="presParOf" srcId="{256091C9-EB43-4E9D-A5A9-AEFC2528F51E}" destId="{C8063DC9-9813-41F3-8CA7-B86E01542914}" srcOrd="2" destOrd="0" presId="urn:microsoft.com/office/officeart/2005/8/layout/hList7"/>
    <dgm:cxn modelId="{FF2DF245-BC26-43DA-ABEC-0ABD89969499}" type="presParOf" srcId="{256091C9-EB43-4E9D-A5A9-AEFC2528F51E}" destId="{0E32FE1F-B5A2-4349-9384-D8EFD108CA18}" srcOrd="3" destOrd="0" presId="urn:microsoft.com/office/officeart/2005/8/layout/hList7"/>
    <dgm:cxn modelId="{5463504A-DFCA-4DCB-B8AE-A9E844127886}" type="presParOf" srcId="{D6355A09-DCEE-413B-93E7-1C58E005D416}" destId="{3CFFCB92-58E7-46D1-AC82-3C46AD03D8E9}" srcOrd="9" destOrd="0" presId="urn:microsoft.com/office/officeart/2005/8/layout/hList7"/>
    <dgm:cxn modelId="{2FF86588-EE60-4ABB-9ED1-4ED0071153C4}" type="presParOf" srcId="{D6355A09-DCEE-413B-93E7-1C58E005D416}" destId="{29B8A82A-A609-4DAC-9B8F-AD8B4FB6C6C5}" srcOrd="10" destOrd="0" presId="urn:microsoft.com/office/officeart/2005/8/layout/hList7"/>
    <dgm:cxn modelId="{B1D8470B-3296-4471-BC83-5EFC58ED9EA2}" type="presParOf" srcId="{29B8A82A-A609-4DAC-9B8F-AD8B4FB6C6C5}" destId="{ED7A999C-04CB-4C11-8B6E-7B8EA987C90C}" srcOrd="0" destOrd="0" presId="urn:microsoft.com/office/officeart/2005/8/layout/hList7"/>
    <dgm:cxn modelId="{715853AD-B0EC-4567-9018-4291FF2EE031}" type="presParOf" srcId="{29B8A82A-A609-4DAC-9B8F-AD8B4FB6C6C5}" destId="{E653F197-9F78-4906-97DC-494C96FC165C}" srcOrd="1" destOrd="0" presId="urn:microsoft.com/office/officeart/2005/8/layout/hList7"/>
    <dgm:cxn modelId="{F7579E7A-9877-4E29-968B-10649DBD9E51}" type="presParOf" srcId="{29B8A82A-A609-4DAC-9B8F-AD8B4FB6C6C5}" destId="{EB2CA292-18C8-4EF9-A83E-7B983BAB80CC}" srcOrd="2" destOrd="0" presId="urn:microsoft.com/office/officeart/2005/8/layout/hList7"/>
    <dgm:cxn modelId="{85F6588A-D3FB-4B89-AA54-A47EFDE78DD8}" type="presParOf" srcId="{29B8A82A-A609-4DAC-9B8F-AD8B4FB6C6C5}" destId="{92326FE8-8717-4027-8061-3BFF95EF98D5}" srcOrd="3" destOrd="0" presId="urn:microsoft.com/office/officeart/2005/8/layout/hList7"/>
    <dgm:cxn modelId="{5DF94B83-8D56-4304-BB84-8BD30C55BFE5}" type="presParOf" srcId="{D6355A09-DCEE-413B-93E7-1C58E005D416}" destId="{27C4FFA3-BA89-4CE3-96EF-7AD9674769CF}" srcOrd="11" destOrd="0" presId="urn:microsoft.com/office/officeart/2005/8/layout/hList7"/>
    <dgm:cxn modelId="{1A113233-C123-487D-8D14-3B7294211724}" type="presParOf" srcId="{D6355A09-DCEE-413B-93E7-1C58E005D416}" destId="{FD0BAF63-FD63-409C-B30D-7FA8F3285A4F}" srcOrd="12" destOrd="0" presId="urn:microsoft.com/office/officeart/2005/8/layout/hList7"/>
    <dgm:cxn modelId="{24FA2C41-B5D8-4545-A167-8FA256A601CB}" type="presParOf" srcId="{FD0BAF63-FD63-409C-B30D-7FA8F3285A4F}" destId="{135E7A63-1578-42D8-AFA0-3904252FCED6}" srcOrd="0" destOrd="0" presId="urn:microsoft.com/office/officeart/2005/8/layout/hList7"/>
    <dgm:cxn modelId="{F1636C62-4AA7-4C0F-963F-709C490EE03A}" type="presParOf" srcId="{FD0BAF63-FD63-409C-B30D-7FA8F3285A4F}" destId="{49FC4C0B-19C5-4CBE-98D9-A491AB2792B0}" srcOrd="1" destOrd="0" presId="urn:microsoft.com/office/officeart/2005/8/layout/hList7"/>
    <dgm:cxn modelId="{98D478E0-2B94-4B06-8631-D65456DC6D03}" type="presParOf" srcId="{FD0BAF63-FD63-409C-B30D-7FA8F3285A4F}" destId="{9F9E8AF2-D2C4-4981-BE86-454B81BB5728}" srcOrd="2" destOrd="0" presId="urn:microsoft.com/office/officeart/2005/8/layout/hList7"/>
    <dgm:cxn modelId="{0CE8B074-AFCF-4618-BA6C-9A9577796E96}" type="presParOf" srcId="{FD0BAF63-FD63-409C-B30D-7FA8F3285A4F}" destId="{481AD425-B9B0-44B1-B280-A76EACB184D7}" srcOrd="3" destOrd="0" presId="urn:microsoft.com/office/officeart/2005/8/layout/hList7"/>
    <dgm:cxn modelId="{567C9D70-E782-4B8B-95EA-C8F29346708A}" type="presParOf" srcId="{D6355A09-DCEE-413B-93E7-1C58E005D416}" destId="{1D8CE0AC-4134-4AFB-A6F5-8D0175B649E0}" srcOrd="13" destOrd="0" presId="urn:microsoft.com/office/officeart/2005/8/layout/hList7"/>
    <dgm:cxn modelId="{87F457B0-09E9-4270-9CB8-2D43029C6F4F}" type="presParOf" srcId="{D6355A09-DCEE-413B-93E7-1C58E005D416}" destId="{A59F38B1-BE3B-4CCB-9BAC-A55C35AFEEA7}" srcOrd="14" destOrd="0" presId="urn:microsoft.com/office/officeart/2005/8/layout/hList7"/>
    <dgm:cxn modelId="{174B41AC-0E74-40C0-B420-096039EC1284}" type="presParOf" srcId="{A59F38B1-BE3B-4CCB-9BAC-A55C35AFEEA7}" destId="{EA540680-03F7-4D4D-9C9D-4D5D116B8CAD}" srcOrd="0" destOrd="0" presId="urn:microsoft.com/office/officeart/2005/8/layout/hList7"/>
    <dgm:cxn modelId="{42F79A4E-CAAC-4BCE-A84B-63F0889DC062}" type="presParOf" srcId="{A59F38B1-BE3B-4CCB-9BAC-A55C35AFEEA7}" destId="{E51DEE04-E4F2-4A39-9D13-AA5B4C9A4468}" srcOrd="1" destOrd="0" presId="urn:microsoft.com/office/officeart/2005/8/layout/hList7"/>
    <dgm:cxn modelId="{B60CD474-8497-461A-AE5A-8393AE852EEA}" type="presParOf" srcId="{A59F38B1-BE3B-4CCB-9BAC-A55C35AFEEA7}" destId="{00711D38-AD6E-49CF-9FE6-A97C81C76E0A}" srcOrd="2" destOrd="0" presId="urn:microsoft.com/office/officeart/2005/8/layout/hList7"/>
    <dgm:cxn modelId="{1EDFF940-556D-4ABF-82A8-94359F8AD17D}" type="presParOf" srcId="{A59F38B1-BE3B-4CCB-9BAC-A55C35AFEEA7}" destId="{2B6C6F20-110A-4663-88D4-39847C0247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2BCE2-D048-40A7-BD04-3E5A79C9C7D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58273F3-C782-48ED-90BF-EB81976FDA0B}">
      <dgm:prSet phldrT="[Text]"/>
      <dgm:spPr/>
      <dgm:t>
        <a:bodyPr/>
        <a:lstStyle/>
        <a:p>
          <a:endParaRPr lang="en-US" dirty="0"/>
        </a:p>
      </dgm:t>
    </dgm:pt>
    <dgm:pt modelId="{89D3984B-65DD-4BB6-8067-A1979CBAB596}" type="parTrans" cxnId="{6FE3A879-4E04-433F-A8DC-8E10684C8C9F}">
      <dgm:prSet/>
      <dgm:spPr/>
      <dgm:t>
        <a:bodyPr/>
        <a:lstStyle/>
        <a:p>
          <a:endParaRPr lang="en-US"/>
        </a:p>
      </dgm:t>
    </dgm:pt>
    <dgm:pt modelId="{1F1AF866-8C33-4A8E-9C8E-0C5A343EE257}" type="sibTrans" cxnId="{6FE3A879-4E04-433F-A8DC-8E10684C8C9F}">
      <dgm:prSet/>
      <dgm:spPr/>
      <dgm:t>
        <a:bodyPr/>
        <a:lstStyle/>
        <a:p>
          <a:endParaRPr lang="en-US"/>
        </a:p>
      </dgm:t>
    </dgm:pt>
    <dgm:pt modelId="{E476D238-2325-4191-9909-DE91EE209C93}">
      <dgm:prSet phldrT="[Text]"/>
      <dgm:spPr/>
      <dgm:t>
        <a:bodyPr/>
        <a:lstStyle/>
        <a:p>
          <a:endParaRPr lang="en-US" dirty="0"/>
        </a:p>
      </dgm:t>
    </dgm:pt>
    <dgm:pt modelId="{64683BEC-4846-4C24-A7C1-6815EDFAF333}" type="parTrans" cxnId="{DE502D79-3781-4C31-81EF-9C74120058DA}">
      <dgm:prSet/>
      <dgm:spPr/>
      <dgm:t>
        <a:bodyPr/>
        <a:lstStyle/>
        <a:p>
          <a:endParaRPr lang="en-US"/>
        </a:p>
      </dgm:t>
    </dgm:pt>
    <dgm:pt modelId="{A2979A9F-4678-4DC0-B46C-1065A0EE2DA9}" type="sibTrans" cxnId="{DE502D79-3781-4C31-81EF-9C74120058DA}">
      <dgm:prSet/>
      <dgm:spPr/>
      <dgm:t>
        <a:bodyPr/>
        <a:lstStyle/>
        <a:p>
          <a:endParaRPr lang="en-US"/>
        </a:p>
      </dgm:t>
    </dgm:pt>
    <dgm:pt modelId="{1E4A8CBB-684D-4F29-B67E-6A981A58A2E3}">
      <dgm:prSet phldrT="[Text]"/>
      <dgm:spPr/>
      <dgm:t>
        <a:bodyPr/>
        <a:lstStyle/>
        <a:p>
          <a:endParaRPr lang="en-US" dirty="0"/>
        </a:p>
      </dgm:t>
    </dgm:pt>
    <dgm:pt modelId="{B00CC537-C64C-4B59-88BE-B3AAF960C933}" type="parTrans" cxnId="{DC9669AE-98D0-409D-A874-42534DD1CE29}">
      <dgm:prSet/>
      <dgm:spPr/>
      <dgm:t>
        <a:bodyPr/>
        <a:lstStyle/>
        <a:p>
          <a:endParaRPr lang="en-US"/>
        </a:p>
      </dgm:t>
    </dgm:pt>
    <dgm:pt modelId="{B80A6397-9106-43FC-9E9C-EEEFCB9F7170}" type="sibTrans" cxnId="{DC9669AE-98D0-409D-A874-42534DD1CE29}">
      <dgm:prSet/>
      <dgm:spPr/>
      <dgm:t>
        <a:bodyPr/>
        <a:lstStyle/>
        <a:p>
          <a:endParaRPr lang="en-US"/>
        </a:p>
      </dgm:t>
    </dgm:pt>
    <dgm:pt modelId="{9C5536A7-C5D0-42C2-92E4-E61BE1F35516}" type="pres">
      <dgm:prSet presAssocID="{3A02BCE2-D048-40A7-BD04-3E5A79C9C7DE}" presName="compositeShape" presStyleCnt="0">
        <dgm:presLayoutVars>
          <dgm:chMax val="7"/>
          <dgm:dir/>
          <dgm:resizeHandles val="exact"/>
        </dgm:presLayoutVars>
      </dgm:prSet>
      <dgm:spPr/>
    </dgm:pt>
    <dgm:pt modelId="{F6348701-A264-47C1-97D4-D0DDB18EEDB8}" type="pres">
      <dgm:prSet presAssocID="{3A02BCE2-D048-40A7-BD04-3E5A79C9C7DE}" presName="wedge1" presStyleLbl="node1" presStyleIdx="0" presStyleCnt="3"/>
      <dgm:spPr/>
    </dgm:pt>
    <dgm:pt modelId="{5FAA1228-DD94-4959-BFD5-EC739A0DA9F7}" type="pres">
      <dgm:prSet presAssocID="{3A02BCE2-D048-40A7-BD04-3E5A79C9C7DE}" presName="dummy1a" presStyleCnt="0"/>
      <dgm:spPr/>
    </dgm:pt>
    <dgm:pt modelId="{45EBED37-BDCE-4D8F-8DDA-6000420BAC5C}" type="pres">
      <dgm:prSet presAssocID="{3A02BCE2-D048-40A7-BD04-3E5A79C9C7DE}" presName="dummy1b" presStyleCnt="0"/>
      <dgm:spPr/>
    </dgm:pt>
    <dgm:pt modelId="{0A7885E2-DD7B-419B-8E50-DE844A4E5076}" type="pres">
      <dgm:prSet presAssocID="{3A02BCE2-D048-40A7-BD04-3E5A79C9C7D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3C2324F-AF4D-4FCA-9391-330DF40FCB92}" type="pres">
      <dgm:prSet presAssocID="{3A02BCE2-D048-40A7-BD04-3E5A79C9C7DE}" presName="wedge2" presStyleLbl="node1" presStyleIdx="1" presStyleCnt="3"/>
      <dgm:spPr/>
    </dgm:pt>
    <dgm:pt modelId="{D9EB61DC-C8A6-4DAD-9494-DA7BC5207553}" type="pres">
      <dgm:prSet presAssocID="{3A02BCE2-D048-40A7-BD04-3E5A79C9C7DE}" presName="dummy2a" presStyleCnt="0"/>
      <dgm:spPr/>
    </dgm:pt>
    <dgm:pt modelId="{7502680A-88A6-4392-B944-97B2D63DF0D1}" type="pres">
      <dgm:prSet presAssocID="{3A02BCE2-D048-40A7-BD04-3E5A79C9C7DE}" presName="dummy2b" presStyleCnt="0"/>
      <dgm:spPr/>
    </dgm:pt>
    <dgm:pt modelId="{55195218-449D-489F-828B-FE3C9C0D980F}" type="pres">
      <dgm:prSet presAssocID="{3A02BCE2-D048-40A7-BD04-3E5A79C9C7D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E49815B-24BE-4367-B259-CC95432D119C}" type="pres">
      <dgm:prSet presAssocID="{3A02BCE2-D048-40A7-BD04-3E5A79C9C7DE}" presName="wedge3" presStyleLbl="node1" presStyleIdx="2" presStyleCnt="3"/>
      <dgm:spPr/>
    </dgm:pt>
    <dgm:pt modelId="{6AC2A5B2-64CC-4FAC-9008-A71B7AAF6555}" type="pres">
      <dgm:prSet presAssocID="{3A02BCE2-D048-40A7-BD04-3E5A79C9C7DE}" presName="dummy3a" presStyleCnt="0"/>
      <dgm:spPr/>
    </dgm:pt>
    <dgm:pt modelId="{BB7092CF-EBAC-4F13-8E95-5F8B7FA0F804}" type="pres">
      <dgm:prSet presAssocID="{3A02BCE2-D048-40A7-BD04-3E5A79C9C7DE}" presName="dummy3b" presStyleCnt="0"/>
      <dgm:spPr/>
    </dgm:pt>
    <dgm:pt modelId="{CD601A63-A6B2-4DC0-AD21-E32F4A7E15F5}" type="pres">
      <dgm:prSet presAssocID="{3A02BCE2-D048-40A7-BD04-3E5A79C9C7D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26D3541-891F-4C68-89BF-BDB785784E25}" type="pres">
      <dgm:prSet presAssocID="{1F1AF866-8C33-4A8E-9C8E-0C5A343EE257}" presName="arrowWedge1" presStyleLbl="fgSibTrans2D1" presStyleIdx="0" presStyleCnt="3"/>
      <dgm:spPr/>
    </dgm:pt>
    <dgm:pt modelId="{C0252EAD-1DF6-464D-A96A-5B374DDF2210}" type="pres">
      <dgm:prSet presAssocID="{A2979A9F-4678-4DC0-B46C-1065A0EE2DA9}" presName="arrowWedge2" presStyleLbl="fgSibTrans2D1" presStyleIdx="1" presStyleCnt="3"/>
      <dgm:spPr/>
    </dgm:pt>
    <dgm:pt modelId="{DC93AE0E-C848-47DE-8F1E-05E6B384EA5B}" type="pres">
      <dgm:prSet presAssocID="{B80A6397-9106-43FC-9E9C-EEEFCB9F7170}" presName="arrowWedge3" presStyleLbl="fgSibTrans2D1" presStyleIdx="2" presStyleCnt="3"/>
      <dgm:spPr/>
    </dgm:pt>
  </dgm:ptLst>
  <dgm:cxnLst>
    <dgm:cxn modelId="{73E27039-F5E3-4DF2-8C4E-D0552D24FB11}" type="presOf" srcId="{1E4A8CBB-684D-4F29-B67E-6A981A58A2E3}" destId="{2E49815B-24BE-4367-B259-CC95432D119C}" srcOrd="0" destOrd="0" presId="urn:microsoft.com/office/officeart/2005/8/layout/cycle8"/>
    <dgm:cxn modelId="{4F70BF4A-A64D-4B67-957C-A001EA17E139}" type="presOf" srcId="{E476D238-2325-4191-9909-DE91EE209C93}" destId="{55195218-449D-489F-828B-FE3C9C0D980F}" srcOrd="1" destOrd="0" presId="urn:microsoft.com/office/officeart/2005/8/layout/cycle8"/>
    <dgm:cxn modelId="{DE502D79-3781-4C31-81EF-9C74120058DA}" srcId="{3A02BCE2-D048-40A7-BD04-3E5A79C9C7DE}" destId="{E476D238-2325-4191-9909-DE91EE209C93}" srcOrd="1" destOrd="0" parTransId="{64683BEC-4846-4C24-A7C1-6815EDFAF333}" sibTransId="{A2979A9F-4678-4DC0-B46C-1065A0EE2DA9}"/>
    <dgm:cxn modelId="{6FE3A879-4E04-433F-A8DC-8E10684C8C9F}" srcId="{3A02BCE2-D048-40A7-BD04-3E5A79C9C7DE}" destId="{458273F3-C782-48ED-90BF-EB81976FDA0B}" srcOrd="0" destOrd="0" parTransId="{89D3984B-65DD-4BB6-8067-A1979CBAB596}" sibTransId="{1F1AF866-8C33-4A8E-9C8E-0C5A343EE257}"/>
    <dgm:cxn modelId="{DC9669AE-98D0-409D-A874-42534DD1CE29}" srcId="{3A02BCE2-D048-40A7-BD04-3E5A79C9C7DE}" destId="{1E4A8CBB-684D-4F29-B67E-6A981A58A2E3}" srcOrd="2" destOrd="0" parTransId="{B00CC537-C64C-4B59-88BE-B3AAF960C933}" sibTransId="{B80A6397-9106-43FC-9E9C-EEEFCB9F7170}"/>
    <dgm:cxn modelId="{90BD22CC-E7C6-4929-A326-1DFAF804CEC2}" type="presOf" srcId="{458273F3-C782-48ED-90BF-EB81976FDA0B}" destId="{F6348701-A264-47C1-97D4-D0DDB18EEDB8}" srcOrd="0" destOrd="0" presId="urn:microsoft.com/office/officeart/2005/8/layout/cycle8"/>
    <dgm:cxn modelId="{7AB84DCD-E8F2-4054-B69B-0C51E7E21DF4}" type="presOf" srcId="{1E4A8CBB-684D-4F29-B67E-6A981A58A2E3}" destId="{CD601A63-A6B2-4DC0-AD21-E32F4A7E15F5}" srcOrd="1" destOrd="0" presId="urn:microsoft.com/office/officeart/2005/8/layout/cycle8"/>
    <dgm:cxn modelId="{D05101E7-692C-4F64-B971-1D3DA4E13833}" type="presOf" srcId="{458273F3-C782-48ED-90BF-EB81976FDA0B}" destId="{0A7885E2-DD7B-419B-8E50-DE844A4E5076}" srcOrd="1" destOrd="0" presId="urn:microsoft.com/office/officeart/2005/8/layout/cycle8"/>
    <dgm:cxn modelId="{22B457EC-66D4-4DDF-8506-D210139AF2A3}" type="presOf" srcId="{3A02BCE2-D048-40A7-BD04-3E5A79C9C7DE}" destId="{9C5536A7-C5D0-42C2-92E4-E61BE1F35516}" srcOrd="0" destOrd="0" presId="urn:microsoft.com/office/officeart/2005/8/layout/cycle8"/>
    <dgm:cxn modelId="{78B9AEEC-79D8-43A5-91B8-F137B7A3AC32}" type="presOf" srcId="{E476D238-2325-4191-9909-DE91EE209C93}" destId="{83C2324F-AF4D-4FCA-9391-330DF40FCB92}" srcOrd="0" destOrd="0" presId="urn:microsoft.com/office/officeart/2005/8/layout/cycle8"/>
    <dgm:cxn modelId="{E6237CCE-360D-44D6-BA3E-E8ABD0B75A28}" type="presParOf" srcId="{9C5536A7-C5D0-42C2-92E4-E61BE1F35516}" destId="{F6348701-A264-47C1-97D4-D0DDB18EEDB8}" srcOrd="0" destOrd="0" presId="urn:microsoft.com/office/officeart/2005/8/layout/cycle8"/>
    <dgm:cxn modelId="{099B78AD-F1E4-49F0-BDA6-5424C7D6AD05}" type="presParOf" srcId="{9C5536A7-C5D0-42C2-92E4-E61BE1F35516}" destId="{5FAA1228-DD94-4959-BFD5-EC739A0DA9F7}" srcOrd="1" destOrd="0" presId="urn:microsoft.com/office/officeart/2005/8/layout/cycle8"/>
    <dgm:cxn modelId="{E7227040-E206-45FA-B504-62EC8E276D6A}" type="presParOf" srcId="{9C5536A7-C5D0-42C2-92E4-E61BE1F35516}" destId="{45EBED37-BDCE-4D8F-8DDA-6000420BAC5C}" srcOrd="2" destOrd="0" presId="urn:microsoft.com/office/officeart/2005/8/layout/cycle8"/>
    <dgm:cxn modelId="{3A9865F9-41FE-44B0-B1AB-90425044A3AD}" type="presParOf" srcId="{9C5536A7-C5D0-42C2-92E4-E61BE1F35516}" destId="{0A7885E2-DD7B-419B-8E50-DE844A4E5076}" srcOrd="3" destOrd="0" presId="urn:microsoft.com/office/officeart/2005/8/layout/cycle8"/>
    <dgm:cxn modelId="{4DE2195C-E738-4415-BC07-FD6DC420CC76}" type="presParOf" srcId="{9C5536A7-C5D0-42C2-92E4-E61BE1F35516}" destId="{83C2324F-AF4D-4FCA-9391-330DF40FCB92}" srcOrd="4" destOrd="0" presId="urn:microsoft.com/office/officeart/2005/8/layout/cycle8"/>
    <dgm:cxn modelId="{97A59C4A-C407-4ADB-BFCC-07426165846A}" type="presParOf" srcId="{9C5536A7-C5D0-42C2-92E4-E61BE1F35516}" destId="{D9EB61DC-C8A6-4DAD-9494-DA7BC5207553}" srcOrd="5" destOrd="0" presId="urn:microsoft.com/office/officeart/2005/8/layout/cycle8"/>
    <dgm:cxn modelId="{35CE0767-FEFA-47E3-B110-F88F9E021004}" type="presParOf" srcId="{9C5536A7-C5D0-42C2-92E4-E61BE1F35516}" destId="{7502680A-88A6-4392-B944-97B2D63DF0D1}" srcOrd="6" destOrd="0" presId="urn:microsoft.com/office/officeart/2005/8/layout/cycle8"/>
    <dgm:cxn modelId="{85BAFF1D-377B-42B2-A02E-16DEAABAFAC7}" type="presParOf" srcId="{9C5536A7-C5D0-42C2-92E4-E61BE1F35516}" destId="{55195218-449D-489F-828B-FE3C9C0D980F}" srcOrd="7" destOrd="0" presId="urn:microsoft.com/office/officeart/2005/8/layout/cycle8"/>
    <dgm:cxn modelId="{4022A133-0770-4D1E-AE1C-F42A4B539AAD}" type="presParOf" srcId="{9C5536A7-C5D0-42C2-92E4-E61BE1F35516}" destId="{2E49815B-24BE-4367-B259-CC95432D119C}" srcOrd="8" destOrd="0" presId="urn:microsoft.com/office/officeart/2005/8/layout/cycle8"/>
    <dgm:cxn modelId="{FBC6F39A-57F9-4D9D-B318-E6E4AAF0EC58}" type="presParOf" srcId="{9C5536A7-C5D0-42C2-92E4-E61BE1F35516}" destId="{6AC2A5B2-64CC-4FAC-9008-A71B7AAF6555}" srcOrd="9" destOrd="0" presId="urn:microsoft.com/office/officeart/2005/8/layout/cycle8"/>
    <dgm:cxn modelId="{4E380327-2A9E-4603-A65A-D0F3FFBE5E2A}" type="presParOf" srcId="{9C5536A7-C5D0-42C2-92E4-E61BE1F35516}" destId="{BB7092CF-EBAC-4F13-8E95-5F8B7FA0F804}" srcOrd="10" destOrd="0" presId="urn:microsoft.com/office/officeart/2005/8/layout/cycle8"/>
    <dgm:cxn modelId="{6E491475-7A65-44D9-82E8-1CB6C827BB22}" type="presParOf" srcId="{9C5536A7-C5D0-42C2-92E4-E61BE1F35516}" destId="{CD601A63-A6B2-4DC0-AD21-E32F4A7E15F5}" srcOrd="11" destOrd="0" presId="urn:microsoft.com/office/officeart/2005/8/layout/cycle8"/>
    <dgm:cxn modelId="{D73197EE-D131-41DA-9819-32A4E209CFDF}" type="presParOf" srcId="{9C5536A7-C5D0-42C2-92E4-E61BE1F35516}" destId="{E26D3541-891F-4C68-89BF-BDB785784E25}" srcOrd="12" destOrd="0" presId="urn:microsoft.com/office/officeart/2005/8/layout/cycle8"/>
    <dgm:cxn modelId="{A46EE567-6695-496A-B91B-FB1138B4F897}" type="presParOf" srcId="{9C5536A7-C5D0-42C2-92E4-E61BE1F35516}" destId="{C0252EAD-1DF6-464D-A96A-5B374DDF2210}" srcOrd="13" destOrd="0" presId="urn:microsoft.com/office/officeart/2005/8/layout/cycle8"/>
    <dgm:cxn modelId="{041F7A7A-3C6F-40D4-8D71-0FFF25A2E4A0}" type="presParOf" srcId="{9C5536A7-C5D0-42C2-92E4-E61BE1F35516}" destId="{DC93AE0E-C848-47DE-8F1E-05E6B384EA5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CEEED-C5B9-492A-8A3D-A40BA62189A4}">
      <dsp:nvSpPr>
        <dsp:cNvPr id="0" name=""/>
        <dsp:cNvSpPr/>
      </dsp:nvSpPr>
      <dsp:spPr>
        <a:xfrm>
          <a:off x="2470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Identify</a:t>
          </a:r>
        </a:p>
      </dsp:txBody>
      <dsp:txXfrm>
        <a:off x="2470" y="1711234"/>
        <a:ext cx="1003245" cy="1711234"/>
      </dsp:txXfrm>
    </dsp:sp>
    <dsp:sp modelId="{A079F781-B91B-46E7-8749-A59072E6F46C}">
      <dsp:nvSpPr>
        <dsp:cNvPr id="0" name=""/>
        <dsp:cNvSpPr/>
      </dsp:nvSpPr>
      <dsp:spPr>
        <a:xfrm>
          <a:off x="106417" y="587634"/>
          <a:ext cx="795349" cy="7627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2E271-6BE9-494F-8F08-E4A21EA8471A}">
      <dsp:nvSpPr>
        <dsp:cNvPr id="0" name=""/>
        <dsp:cNvSpPr/>
      </dsp:nvSpPr>
      <dsp:spPr>
        <a:xfrm>
          <a:off x="1035812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Source Sans Pro Black" panose="020B0803030403020204" pitchFamily="34" charset="0"/>
              <a:ea typeface="Source Sans Pro Black" panose="020B0803030403020204" pitchFamily="34" charset="0"/>
            </a:rPr>
            <a:t>Understand</a:t>
          </a:r>
        </a:p>
      </dsp:txBody>
      <dsp:txXfrm>
        <a:off x="1035812" y="1711234"/>
        <a:ext cx="1003245" cy="1711234"/>
      </dsp:txXfrm>
    </dsp:sp>
    <dsp:sp modelId="{C7C0D076-403C-444E-B285-687E0360F73C}">
      <dsp:nvSpPr>
        <dsp:cNvPr id="0" name=""/>
        <dsp:cNvSpPr/>
      </dsp:nvSpPr>
      <dsp:spPr>
        <a:xfrm>
          <a:off x="1161719" y="609566"/>
          <a:ext cx="751431" cy="7188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C7918-E179-408F-A0B4-EE892908CFB1}">
      <dsp:nvSpPr>
        <dsp:cNvPr id="0" name=""/>
        <dsp:cNvSpPr/>
      </dsp:nvSpPr>
      <dsp:spPr>
        <a:xfrm>
          <a:off x="2074049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Ideate</a:t>
          </a:r>
        </a:p>
      </dsp:txBody>
      <dsp:txXfrm>
        <a:off x="2074049" y="1711234"/>
        <a:ext cx="1003245" cy="1711234"/>
      </dsp:txXfrm>
    </dsp:sp>
    <dsp:sp modelId="{BBC1C899-7D22-4702-8401-7AA7151D8F47}">
      <dsp:nvSpPr>
        <dsp:cNvPr id="0" name=""/>
        <dsp:cNvSpPr/>
      </dsp:nvSpPr>
      <dsp:spPr>
        <a:xfrm>
          <a:off x="2069154" y="576665"/>
          <a:ext cx="1013034" cy="7846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E3D68-6666-4DD3-A455-777468B35335}">
      <dsp:nvSpPr>
        <dsp:cNvPr id="0" name=""/>
        <dsp:cNvSpPr/>
      </dsp:nvSpPr>
      <dsp:spPr>
        <a:xfrm>
          <a:off x="3112286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Design</a:t>
          </a:r>
        </a:p>
      </dsp:txBody>
      <dsp:txXfrm>
        <a:off x="3112286" y="1711234"/>
        <a:ext cx="1003245" cy="1711234"/>
      </dsp:txXfrm>
    </dsp:sp>
    <dsp:sp modelId="{FD0EE4C9-8662-437B-AB82-430B5D0764EA}">
      <dsp:nvSpPr>
        <dsp:cNvPr id="0" name=""/>
        <dsp:cNvSpPr/>
      </dsp:nvSpPr>
      <dsp:spPr>
        <a:xfrm>
          <a:off x="3134787" y="451179"/>
          <a:ext cx="958242" cy="1035614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75DDA-8808-4D57-BBDA-E5B7F2D7AC34}">
      <dsp:nvSpPr>
        <dsp:cNvPr id="0" name=""/>
        <dsp:cNvSpPr/>
      </dsp:nvSpPr>
      <dsp:spPr>
        <a:xfrm>
          <a:off x="4145628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6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Build</a:t>
          </a:r>
        </a:p>
      </dsp:txBody>
      <dsp:txXfrm>
        <a:off x="4145628" y="1711234"/>
        <a:ext cx="1003245" cy="1711234"/>
      </dsp:txXfrm>
    </dsp:sp>
    <dsp:sp modelId="{0E32FE1F-B5A2-4349-9384-D8EFD108CA18}">
      <dsp:nvSpPr>
        <dsp:cNvPr id="0" name=""/>
        <dsp:cNvSpPr/>
      </dsp:nvSpPr>
      <dsp:spPr>
        <a:xfrm>
          <a:off x="4287072" y="648557"/>
          <a:ext cx="720358" cy="64085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A999C-04CB-4C11-8B6E-7B8EA987C90C}">
      <dsp:nvSpPr>
        <dsp:cNvPr id="0" name=""/>
        <dsp:cNvSpPr/>
      </dsp:nvSpPr>
      <dsp:spPr>
        <a:xfrm>
          <a:off x="5178971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Test</a:t>
          </a:r>
        </a:p>
      </dsp:txBody>
      <dsp:txXfrm>
        <a:off x="5178971" y="1711234"/>
        <a:ext cx="1003245" cy="1711234"/>
      </dsp:txXfrm>
    </dsp:sp>
    <dsp:sp modelId="{92326FE8-8717-4027-8061-3BFF95EF98D5}">
      <dsp:nvSpPr>
        <dsp:cNvPr id="0" name=""/>
        <dsp:cNvSpPr/>
      </dsp:nvSpPr>
      <dsp:spPr>
        <a:xfrm>
          <a:off x="5297842" y="571800"/>
          <a:ext cx="765502" cy="794372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5E7A63-1578-42D8-AFA0-3904252FCED6}">
      <dsp:nvSpPr>
        <dsp:cNvPr id="0" name=""/>
        <dsp:cNvSpPr/>
      </dsp:nvSpPr>
      <dsp:spPr>
        <a:xfrm>
          <a:off x="6212313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Redesign</a:t>
          </a:r>
        </a:p>
      </dsp:txBody>
      <dsp:txXfrm>
        <a:off x="6212313" y="1711234"/>
        <a:ext cx="1003245" cy="1711234"/>
      </dsp:txXfrm>
    </dsp:sp>
    <dsp:sp modelId="{481AD425-B9B0-44B1-B280-A76EACB184D7}">
      <dsp:nvSpPr>
        <dsp:cNvPr id="0" name=""/>
        <dsp:cNvSpPr/>
      </dsp:nvSpPr>
      <dsp:spPr>
        <a:xfrm>
          <a:off x="6275955" y="456051"/>
          <a:ext cx="875961" cy="1025870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40680-03F7-4D4D-9C9D-4D5D116B8CAD}">
      <dsp:nvSpPr>
        <dsp:cNvPr id="0" name=""/>
        <dsp:cNvSpPr/>
      </dsp:nvSpPr>
      <dsp:spPr>
        <a:xfrm>
          <a:off x="7245655" y="0"/>
          <a:ext cx="1003245" cy="42780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Source Sans Pro Black" panose="020B0803030403020204" pitchFamily="34" charset="0"/>
              <a:ea typeface="Source Sans Pro Black" panose="020B0803030403020204" pitchFamily="34" charset="0"/>
            </a:rPr>
            <a:t>Communicate</a:t>
          </a:r>
        </a:p>
      </dsp:txBody>
      <dsp:txXfrm>
        <a:off x="7245655" y="1711234"/>
        <a:ext cx="1003245" cy="1711234"/>
      </dsp:txXfrm>
    </dsp:sp>
    <dsp:sp modelId="{2B6C6F20-110A-4663-88D4-39847C02470B}">
      <dsp:nvSpPr>
        <dsp:cNvPr id="0" name=""/>
        <dsp:cNvSpPr/>
      </dsp:nvSpPr>
      <dsp:spPr>
        <a:xfrm>
          <a:off x="7319383" y="637588"/>
          <a:ext cx="855789" cy="662796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6D7F-58FE-4589-9662-556E57570BCC}">
      <dsp:nvSpPr>
        <dsp:cNvPr id="0" name=""/>
        <dsp:cNvSpPr/>
      </dsp:nvSpPr>
      <dsp:spPr>
        <a:xfrm>
          <a:off x="331489" y="3422468"/>
          <a:ext cx="7588391" cy="64171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48701-A264-47C1-97D4-D0DDB18EEDB8}">
      <dsp:nvSpPr>
        <dsp:cNvPr id="0" name=""/>
        <dsp:cNvSpPr/>
      </dsp:nvSpPr>
      <dsp:spPr>
        <a:xfrm>
          <a:off x="2296551" y="246336"/>
          <a:ext cx="3183422" cy="31834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3974291" y="920918"/>
        <a:ext cx="1136936" cy="947447"/>
      </dsp:txXfrm>
    </dsp:sp>
    <dsp:sp modelId="{83C2324F-AF4D-4FCA-9391-330DF40FCB92}">
      <dsp:nvSpPr>
        <dsp:cNvPr id="0" name=""/>
        <dsp:cNvSpPr/>
      </dsp:nvSpPr>
      <dsp:spPr>
        <a:xfrm>
          <a:off x="2230988" y="360029"/>
          <a:ext cx="3183422" cy="31834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2988946" y="2425464"/>
        <a:ext cx="1705405" cy="833753"/>
      </dsp:txXfrm>
    </dsp:sp>
    <dsp:sp modelId="{2E49815B-24BE-4367-B259-CC95432D119C}">
      <dsp:nvSpPr>
        <dsp:cNvPr id="0" name=""/>
        <dsp:cNvSpPr/>
      </dsp:nvSpPr>
      <dsp:spPr>
        <a:xfrm>
          <a:off x="2165425" y="246336"/>
          <a:ext cx="3183422" cy="31834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2534171" y="920918"/>
        <a:ext cx="1136936" cy="947447"/>
      </dsp:txXfrm>
    </dsp:sp>
    <dsp:sp modelId="{E26D3541-891F-4C68-89BF-BDB785784E25}">
      <dsp:nvSpPr>
        <dsp:cNvPr id="0" name=""/>
        <dsp:cNvSpPr/>
      </dsp:nvSpPr>
      <dsp:spPr>
        <a:xfrm>
          <a:off x="2099745" y="49267"/>
          <a:ext cx="3577560" cy="357756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52EAD-1DF6-464D-A96A-5B374DDF2210}">
      <dsp:nvSpPr>
        <dsp:cNvPr id="0" name=""/>
        <dsp:cNvSpPr/>
      </dsp:nvSpPr>
      <dsp:spPr>
        <a:xfrm>
          <a:off x="2033919" y="162759"/>
          <a:ext cx="3577560" cy="357756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3AE0E-C848-47DE-8F1E-05E6B384EA5B}">
      <dsp:nvSpPr>
        <dsp:cNvPr id="0" name=""/>
        <dsp:cNvSpPr/>
      </dsp:nvSpPr>
      <dsp:spPr>
        <a:xfrm>
          <a:off x="1968093" y="49267"/>
          <a:ext cx="3577560" cy="357756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C4996-4BC4-4F42-9804-BB9788F75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79EAA7-4AC1-4FE5-ADDB-DD1D7AB007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9AE4D-6F76-452D-A776-3B307B6B0045}" type="datetimeFigureOut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08D65-BA87-4CE0-8934-637C1F084B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FC460-8D5E-4E4B-8583-6332E41882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15E66-855A-4253-97CF-F197CC9D0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9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49D01-E38F-4374-A04F-D913D38BCC11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69DBC-C640-4E2E-B37D-A0FD394E3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1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Welcome to our seventh session for  our invention unit with the Young Inventors’ Program.</a:t>
            </a:r>
          </a:p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dirty="0"/>
              <a:t>Today we are going to cover YIP Lesson Seven: The Design-Test-Build Cycle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9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E0CED53-28E5-4295-9DAE-AA1C83814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4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0A1BE0-FAEB-4830-9DF3-9BE3A4111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309EB4D-9866-46B5-A152-DADC52EEE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02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9F3EFE9-0889-4B94-8D23-C660A3E30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6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61C1048-1181-4E0D-B0D7-45F9C4AF8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DDC8AB-314E-442E-B51A-3B09A84FC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57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16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16B8892-86BB-490B-91D6-CF1662B03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0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03DCEEA-ACF2-4CD8-B9A1-EF0CC202E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E12E5B-5A88-49BE-AFCA-640AB410C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0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B7AA07E-565A-4526-9D03-85DECEAFA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1FD6E5-372E-4EE6-9A65-223508030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3D400BE-145A-4C55-A0CF-4C10FE228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E42BC62-2F21-44F0-B096-AF988B4FA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F56D1EC-B2A2-4516-95E0-44D4DFB28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1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9DBC-C640-4E2E-B37D-A0FD394E3557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468E5F8-5248-4789-976D-020E00CFD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4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E8EEF99-335E-45AC-AD9C-606A67E34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79EA5AC-ED63-4949-AC0F-821364F5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9F508B1-9990-41F6-BA15-B26669A20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C59C5269-0100-456F-8CA7-F397773F99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9D4DD0B-BE59-427C-92C9-9C15F5420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61" y="6060818"/>
            <a:ext cx="3386138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89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1BD9FB9-1A6E-4E94-9CD5-E85A7744B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5846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3" y="599725"/>
            <a:ext cx="2765487" cy="5816950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3698D7E-5B3B-4459-89F8-A84D3C072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9970" y="521943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340864"/>
            <a:ext cx="8272211" cy="3634486"/>
          </a:xfrm>
        </p:spPr>
        <p:txBody>
          <a:bodyPr/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DB0617E-BBAE-4726-8ECE-B44EA21A0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3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6A2E2617-D3EA-4AB8-9E82-A67D90F017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28685" r="2600" b="27232"/>
          <a:stretch>
            <a:fillRect/>
          </a:stretch>
        </p:blipFill>
        <p:spPr bwMode="auto">
          <a:xfrm>
            <a:off x="4762" y="1971703"/>
            <a:ext cx="9139238" cy="405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89" y="1691287"/>
            <a:ext cx="8272211" cy="214746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27" y="40141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1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EAC0FDA-BC14-4DD4-919B-8A1F421C7D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9" y="1017452"/>
            <a:ext cx="5140476" cy="12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7" y="2228004"/>
            <a:ext cx="3896075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2032" y="2228004"/>
            <a:ext cx="3896077" cy="3633047"/>
          </a:xfrm>
        </p:spPr>
        <p:txBody>
          <a:bodyPr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51A78F8-55BD-41A0-BC2B-BE6811083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2250891"/>
            <a:ext cx="3896077" cy="557784"/>
          </a:xfrm>
        </p:spPr>
        <p:txBody>
          <a:bodyPr anchor="ctr">
            <a:noAutofit/>
          </a:bodyPr>
          <a:lstStyle>
            <a:lvl1pPr marL="0" indent="0">
              <a:buNone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7" y="2926057"/>
            <a:ext cx="3896075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2031" y="2250897"/>
            <a:ext cx="3896078" cy="553373"/>
          </a:xfrm>
        </p:spPr>
        <p:txBody>
          <a:bodyPr anchor="ctr">
            <a:noAutofit/>
          </a:bodyPr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2028" y="2926057"/>
            <a:ext cx="3896078" cy="2934999"/>
          </a:xfrm>
        </p:spPr>
        <p:txBody>
          <a:bodyPr anchor="t">
            <a:normAutofit/>
          </a:bodyPr>
          <a:lstStyle>
            <a:lvl1pPr marL="229494" indent="-229494">
              <a:buFont typeface="Font Awesome 5 Brands Regular" panose="02000503000000000000" pitchFamily="50" charset="0"/>
              <a:buChar char="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3725137-410E-4B4D-BC7B-C44181C91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15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E54027B-EC29-43E3-8734-14465AA64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56835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6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69B6E7E-C7DD-4BD4-9527-7442B249E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07231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2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601201"/>
            <a:ext cx="2762042" cy="5815475"/>
          </a:xfrm>
          <a:prstGeom prst="rect">
            <a:avLst/>
          </a:prstGeom>
          <a:solidFill>
            <a:srgbClr val="8395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94" y="933454"/>
            <a:ext cx="2273889" cy="1722419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699" y="1179829"/>
            <a:ext cx="4988243" cy="4658216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894" y="2836654"/>
            <a:ext cx="2273889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rgbClr val="FFFFFF"/>
                </a:solidFill>
              </a:defRPr>
            </a:lvl1pPr>
            <a:lvl2pPr marL="342892" indent="0">
              <a:buNone/>
              <a:defRPr sz="825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04466" y="6456921"/>
            <a:ext cx="21335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95" y="6452595"/>
            <a:ext cx="518790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7" y="6456921"/>
            <a:ext cx="789383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42083-5166-4D4A-A7FF-9E810086A5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769" y="3289300"/>
            <a:ext cx="6858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DEE6FFF-27AC-45D6-9366-0AA6D5D1E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01" y="6149594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4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641355"/>
            <a:ext cx="8468144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27"/>
            <a:ext cx="8272213" cy="99814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DFB25D8-C450-4A0A-9A07-ECC5F7A41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6216649"/>
            <a:ext cx="2239926" cy="5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7"/>
            <a:ext cx="8272212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6423919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6423919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6423919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rgbClr val="F7D8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78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24" r:id="rId5"/>
    <p:sldLayoutId id="2147483718" r:id="rId6"/>
    <p:sldLayoutId id="2147483719" r:id="rId7"/>
    <p:sldLayoutId id="2147483720" r:id="rId8"/>
    <p:sldLayoutId id="2147483723" r:id="rId9"/>
    <p:sldLayoutId id="2147483721" r:id="rId10"/>
    <p:sldLayoutId id="2147483722" r:id="rId11"/>
  </p:sldLayoutIdLst>
  <p:hf sldNum="0" hdr="0" ftr="0" dt="0"/>
  <p:txStyles>
    <p:titleStyle>
      <a:lvl1pPr algn="l" defTabSz="342892" rtl="0" eaLnBrk="1" latinLnBrk="0" hangingPunct="1">
        <a:spcBef>
          <a:spcPct val="0"/>
        </a:spcBef>
        <a:buNone/>
        <a:defRPr sz="2400" b="0" kern="1200" cap="all">
          <a:solidFill>
            <a:schemeClr val="accent2">
              <a:lumMod val="75000"/>
            </a:schemeClr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494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72488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74984" indent="-202495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31477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201470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accent2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7232-D508-48AB-B6D5-4303CBFA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1963136"/>
            <a:ext cx="8637373" cy="2147467"/>
          </a:xfrm>
        </p:spPr>
        <p:txBody>
          <a:bodyPr>
            <a:normAutofit/>
          </a:bodyPr>
          <a:lstStyle/>
          <a:p>
            <a:r>
              <a:rPr lang="en-US" sz="5400" dirty="0"/>
              <a:t>DESIGN-BUILD-TEST CYCLE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69E7C-9C8B-40B1-B774-F5A3C8D2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627" y="3970574"/>
            <a:ext cx="8272211" cy="600556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THE PROTOTYPE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A03F1A-98B1-4841-8F46-64369CFDBBDC}"/>
              </a:ext>
            </a:extLst>
          </p:cNvPr>
          <p:cNvSpPr txBox="1">
            <a:spLocks/>
          </p:cNvSpPr>
          <p:nvPr/>
        </p:nvSpPr>
        <p:spPr>
          <a:xfrm>
            <a:off x="3645243" y="6257444"/>
            <a:ext cx="4694925" cy="600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34289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685783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028675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371566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1714457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342892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program of the</a:t>
            </a:r>
          </a:p>
        </p:txBody>
      </p:sp>
    </p:spTree>
    <p:extLst>
      <p:ext uri="{BB962C8B-B14F-4D97-AF65-F5344CB8AC3E}">
        <p14:creationId xmlns:p14="http://schemas.microsoft.com/office/powerpoint/2010/main" val="415031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085" y="1049450"/>
            <a:ext cx="76521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STEP 2. Test your prototype. Does it work? What changes do you need? Record your data in your YIP Inventor Journal.</a:t>
            </a:r>
          </a:p>
          <a:p>
            <a:endParaRPr lang="en-US" dirty="0"/>
          </a:p>
        </p:txBody>
      </p:sp>
      <p:pic>
        <p:nvPicPr>
          <p:cNvPr id="5" name="Picture 4" descr="Notepad Editor Pencil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1376">
            <a:off x="894480" y="3066929"/>
            <a:ext cx="1891563" cy="1731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1281" y="2953776"/>
            <a:ext cx="53528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you change anything while building and testing, make sure to draw that change in your design and explain the need for the change in your journal.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346" y="702156"/>
            <a:ext cx="3558746" cy="3745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AF7B2-160A-49D8-8C09-0A05D3757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0" y="4008632"/>
            <a:ext cx="6422862" cy="28493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6C7158-549C-4EBD-97B0-8769C9A3DBA6}"/>
              </a:ext>
            </a:extLst>
          </p:cNvPr>
          <p:cNvSpPr txBox="1">
            <a:spLocks/>
          </p:cNvSpPr>
          <p:nvPr/>
        </p:nvSpPr>
        <p:spPr>
          <a:xfrm>
            <a:off x="3002692" y="5144650"/>
            <a:ext cx="6141308" cy="577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892" rtl="0" eaLnBrk="1" latinLnBrk="0" hangingPunct="1">
              <a:spcBef>
                <a:spcPct val="0"/>
              </a:spcBef>
              <a:buNone/>
              <a:defRPr sz="2400" b="0" kern="1200" cap="all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/>
              <a:t>SCAMPERING AGAIN</a:t>
            </a:r>
          </a:p>
        </p:txBody>
      </p:sp>
    </p:spTree>
    <p:extLst>
      <p:ext uri="{BB962C8B-B14F-4D97-AF65-F5344CB8AC3E}">
        <p14:creationId xmlns:p14="http://schemas.microsoft.com/office/powerpoint/2010/main" val="98469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842439"/>
          </a:xfrm>
        </p:spPr>
        <p:txBody>
          <a:bodyPr>
            <a:normAutofit/>
          </a:bodyPr>
          <a:lstStyle/>
          <a:p>
            <a:r>
              <a:rPr lang="en-US" sz="4000" dirty="0"/>
              <a:t>SCAMPER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893" y="2073179"/>
            <a:ext cx="7472431" cy="564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ubstitute with something else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ombine with another object or idea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dapt for new uses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odify or change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ut to other use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liminate parts of the object or idea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30A0">
                  <a:lumMod val="75000"/>
                </a:srgb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R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>
                    <a:lumMod val="7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omic Sans MS"/>
              </a:rPr>
              <a:t>earrange or reverse the object or idea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9B247"/>
              </a:buClr>
              <a:buSzPct val="11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>
                  <a:lumMod val="75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omic Sans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>
                  <a:lumMod val="75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893" y="1507627"/>
            <a:ext cx="79667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ED4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How to brainstorm and think creatively.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AED4">
                  <a:lumMod val="60000"/>
                  <a:lumOff val="40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395" y="3113317"/>
            <a:ext cx="3048711" cy="21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52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OD LC TEK! - Mushroom Cultivation - Shroomery Message Boa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06970"/>
            <a:ext cx="4267200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CHALLENGE: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3235845"/>
            <a:ext cx="8272211" cy="2367492"/>
          </a:xfrm>
        </p:spPr>
        <p:txBody>
          <a:bodyPr>
            <a:noAutofit/>
          </a:bodyPr>
          <a:lstStyle/>
          <a:p>
            <a:pPr marL="0" indent="0" algn="ctr">
              <a:buClr>
                <a:srgbClr val="7030A0"/>
              </a:buClr>
              <a:buNone/>
            </a:pPr>
            <a:r>
              <a:rPr lang="en-US" sz="4400" dirty="0"/>
              <a:t>Brainstorm new ideas for a </a:t>
            </a:r>
            <a:r>
              <a:rPr lang="en-US" sz="4400" b="1" dirty="0"/>
              <a:t>whisk</a:t>
            </a:r>
            <a:r>
              <a:rPr lang="en-US" sz="4400" dirty="0"/>
              <a:t>  using the SCAMPER method.</a:t>
            </a:r>
          </a:p>
        </p:txBody>
      </p:sp>
    </p:spTree>
    <p:extLst>
      <p:ext uri="{BB962C8B-B14F-4D97-AF65-F5344CB8AC3E}">
        <p14:creationId xmlns:p14="http://schemas.microsoft.com/office/powerpoint/2010/main" val="93449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INSTRUCTIONS: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4084474"/>
          </a:xfrm>
        </p:spPr>
        <p:txBody>
          <a:bodyPr>
            <a:noAutofit/>
          </a:bodyPr>
          <a:lstStyle/>
          <a:p>
            <a:pPr marL="514350" indent="-514350">
              <a:buClr>
                <a:srgbClr val="7030A0"/>
              </a:buClr>
              <a:buAutoNum type="arabicPeriod"/>
            </a:pPr>
            <a:r>
              <a:rPr lang="en-US" sz="3600" dirty="0"/>
              <a:t>Go through each letter of SCAMPER and think of new uses or ways to make your whisk.</a:t>
            </a:r>
          </a:p>
          <a:p>
            <a:pPr marL="514350" indent="-514350">
              <a:buClr>
                <a:srgbClr val="7030A0"/>
              </a:buClr>
              <a:buAutoNum type="arabicPeriod"/>
            </a:pPr>
            <a:r>
              <a:rPr lang="en-US" sz="3600" dirty="0"/>
              <a:t>If you need help, use the SCAMPER On Your Own Worksheet.</a:t>
            </a:r>
          </a:p>
        </p:txBody>
      </p:sp>
    </p:spTree>
    <p:extLst>
      <p:ext uri="{BB962C8B-B14F-4D97-AF65-F5344CB8AC3E}">
        <p14:creationId xmlns:p14="http://schemas.microsoft.com/office/powerpoint/2010/main" val="173736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96" y="661970"/>
            <a:ext cx="8403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THINK ABOUT: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As you build and test, think about these steps. </a:t>
            </a: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These are the steps of the Invention Process.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pic>
        <p:nvPicPr>
          <p:cNvPr id="1026" name="Picture 2" descr="https://lh6.googleusercontent.com/DwkYBdZt_IN7D_JKr2wG8W6Kyletr6Lz7M-7NcYbkXmhBVy3AXkk7SiVz8XlpB-NMbl8RaJAwAJECRohWM-wXeWmYpiXjMCUNRXMi5uTXjgIOwwyaPgvUI_TGRB-xBE0kUAXG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9000"/>
            <a:ext cx="3701341" cy="34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64430" y="2584208"/>
            <a:ext cx="4974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working? What is not?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do you know when something works?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will you do when something does not work?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How will your YIP Inventor’s Journal help you?</a:t>
            </a:r>
          </a:p>
        </p:txBody>
      </p:sp>
    </p:spTree>
    <p:extLst>
      <p:ext uri="{BB962C8B-B14F-4D97-AF65-F5344CB8AC3E}">
        <p14:creationId xmlns:p14="http://schemas.microsoft.com/office/powerpoint/2010/main" val="1868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9204" y="2335221"/>
            <a:ext cx="3824796" cy="2385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Today I learned…</a:t>
            </a:r>
          </a:p>
          <a:p>
            <a:pPr marL="0" indent="0">
              <a:buNone/>
            </a:pPr>
            <a:r>
              <a:rPr lang="en-US" sz="2800" dirty="0"/>
              <a:t>To test and modify a design based on observations and data to solve a problem. </a:t>
            </a:r>
          </a:p>
          <a:p>
            <a:pPr marL="0" indent="0">
              <a:buNone/>
            </a:pPr>
            <a:r>
              <a:rPr lang="en-US" sz="2800" dirty="0"/>
              <a:t>I also learned to document and explain my process by recording in my invention journal.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31" y="2122715"/>
            <a:ext cx="4835416" cy="22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4886" y="1445742"/>
            <a:ext cx="3350866" cy="3463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Learning Goal: </a:t>
            </a:r>
            <a:r>
              <a:rPr lang="en-US" sz="2400" dirty="0"/>
              <a:t>I will design, build, test and retest a prototype of my invention idea.  I will evaluate and modify my model as I develop my invention.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91" y="1933575"/>
            <a:ext cx="4885821" cy="23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MATERIALS: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7" y="1890876"/>
            <a:ext cx="8272211" cy="4084474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Pencil or pen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Notebook paper or other paper for writing and drawing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YIP Inventor’s Journal </a:t>
            </a:r>
          </a:p>
          <a:p>
            <a:pPr marL="171450" lvl="0" indent="-1714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Build materials (such as, but not limited to: recycled materials, tape, glue, scissors, clips, string, fabric, markers…)</a:t>
            </a:r>
          </a:p>
          <a:p>
            <a:pPr marL="171450" lvl="0" indent="-1714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Optional: Wisk or other kitchen utensil </a:t>
            </a:r>
          </a:p>
          <a:p>
            <a:pPr marL="0" lvl="0" indent="0">
              <a:buClr>
                <a:schemeClr val="accent2">
                  <a:lumMod val="75000"/>
                </a:schemeClr>
              </a:buCl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45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13657" y="1807030"/>
          <a:ext cx="8251371" cy="427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585" y="702158"/>
            <a:ext cx="8711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Source Sans Pro Black" panose="020B0803030403020204" pitchFamily="34" charset="0"/>
                <a:ea typeface="Source Sans Pro Black" panose="020B0803030403020204" pitchFamily="34" charset="0"/>
                <a:cs typeface="+mn-cs"/>
              </a:rPr>
              <a:t>STEPS OF THE INVENTION PROCESS</a:t>
            </a:r>
          </a:p>
        </p:txBody>
      </p:sp>
      <p:sp>
        <p:nvSpPr>
          <p:cNvPr id="2" name="Oval 1"/>
          <p:cNvSpPr/>
          <p:nvPr/>
        </p:nvSpPr>
        <p:spPr>
          <a:xfrm>
            <a:off x="3409406" y="1798329"/>
            <a:ext cx="4349931" cy="42867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75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EBCE-B9F7-4E11-84E5-D402DF0E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118" y="1697980"/>
            <a:ext cx="6563623" cy="376944"/>
          </a:xfrm>
        </p:spPr>
        <p:txBody>
          <a:bodyPr>
            <a:noAutofit/>
          </a:bodyPr>
          <a:lstStyle/>
          <a:p>
            <a:r>
              <a:rPr lang="en-US" sz="3600" dirty="0"/>
              <a:t>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66BC3-1E08-472C-BC48-010606EF0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8118" y="1956953"/>
            <a:ext cx="6672945" cy="5956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Draw the design and label the parts and movements.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6" y="1507779"/>
            <a:ext cx="693117" cy="6931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897" y="765548"/>
            <a:ext cx="843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Let’s revisit the Invention Process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52" y="2721328"/>
            <a:ext cx="670968" cy="626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748" y="2527502"/>
            <a:ext cx="5127171" cy="1022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145" y="2973115"/>
            <a:ext cx="5724104" cy="941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30" y="3854244"/>
            <a:ext cx="785846" cy="789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1748" y="3763363"/>
            <a:ext cx="5040085" cy="1027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730" y="5324711"/>
            <a:ext cx="843819" cy="909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61748" y="5240531"/>
            <a:ext cx="5404420" cy="10781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8145" y="5871626"/>
            <a:ext cx="4903688" cy="9863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98118" y="4426217"/>
            <a:ext cx="6868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 the prototype to collect feedback and data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6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EBCE-B9F7-4E11-84E5-D402DF0E6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5" y="665382"/>
            <a:ext cx="8399190" cy="98833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Guided discovery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436563" y="2784048"/>
          <a:ext cx="7645400" cy="378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551" y="3619461"/>
            <a:ext cx="1143979" cy="1067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3708" y="3607809"/>
            <a:ext cx="1153638" cy="1153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030" y="4931864"/>
            <a:ext cx="1094999" cy="1181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94173" y="3256221"/>
            <a:ext cx="134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937" y="5989062"/>
            <a:ext cx="213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REDESIGN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5366" y="3034686"/>
            <a:ext cx="140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BUILD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205" y="1676052"/>
            <a:ext cx="8399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You will have time to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build and test your prototype.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the following steps to plan your project.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92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EBD7-7281-45DA-B9AA-A9BD2C5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5" y="310919"/>
            <a:ext cx="8272212" cy="11887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030A0"/>
                </a:solidFill>
              </a:rPr>
              <a:t>Let’s talk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EC34-4D68-4413-BCB9-190623D18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3113314"/>
            <a:ext cx="8186667" cy="3158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might you plan your steps?</a:t>
            </a:r>
          </a:p>
          <a:p>
            <a:pPr marL="0" indent="0">
              <a:buNone/>
            </a:pPr>
            <a:endParaRPr lang="en-US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How might you test your prototype once you build it?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How will you know to try something different or that you need to make modifications?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How will you be able to know what modifications you might want to make?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Why is testing important to the Invention Process?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Clr>
                <a:srgbClr val="7030A0"/>
              </a:buClr>
              <a:buNone/>
            </a:pPr>
            <a:endParaRPr lang="en-US" sz="2800" dirty="0"/>
          </a:p>
          <a:p>
            <a:pPr marL="0" indent="0">
              <a:buClr>
                <a:srgbClr val="7030A0"/>
              </a:buClr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76" y="217636"/>
            <a:ext cx="236545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5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96" y="988541"/>
            <a:ext cx="805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IF YOU HAVE NOT ALREADY…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5285" y="2046513"/>
            <a:ext cx="38431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Draw a model of your invention design. 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Label all parts. Make note of the materials you need, parts that may move, and special features.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Add your drawing to your YIP Inventors Journal.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" y="2046513"/>
            <a:ext cx="4638035" cy="3264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150" y="2046512"/>
            <a:ext cx="2415101" cy="631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5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896" y="988541"/>
            <a:ext cx="8053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TIME TO BUILD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328" y="1045335"/>
            <a:ext cx="2275146" cy="297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96" y="1870119"/>
            <a:ext cx="6030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Now that you have your drawing, begin building your invention!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STEP 1. Build your prototype based on your drawing. Tinker with materials and how they fit together.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59428" y="5022593"/>
            <a:ext cx="5029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Take photos to show your work and add them to your YIP Inventor Journal.</a:t>
            </a:r>
          </a:p>
          <a:p>
            <a:endParaRPr lang="en-US" dirty="0"/>
          </a:p>
        </p:txBody>
      </p:sp>
      <p:pic>
        <p:nvPicPr>
          <p:cNvPr id="6" name="Picture 5" descr="File:Camera-icon.sv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8" y="4989363"/>
            <a:ext cx="1897789" cy="178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540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2">
      <a:dk1>
        <a:srgbClr val="7F7F7F"/>
      </a:dk1>
      <a:lt1>
        <a:sysClr val="window" lastClr="FFFFFF"/>
      </a:lt1>
      <a:dk2>
        <a:srgbClr val="647C9C"/>
      </a:dk2>
      <a:lt2>
        <a:srgbClr val="E7E6E6"/>
      </a:lt2>
      <a:accent1>
        <a:srgbClr val="00AED4"/>
      </a:accent1>
      <a:accent2>
        <a:srgbClr val="7030A0"/>
      </a:accent2>
      <a:accent3>
        <a:srgbClr val="A5A5A5"/>
      </a:accent3>
      <a:accent4>
        <a:srgbClr val="92D050"/>
      </a:accent4>
      <a:accent5>
        <a:srgbClr val="5B9BD5"/>
      </a:accent5>
      <a:accent6>
        <a:srgbClr val="FFC000"/>
      </a:accent6>
      <a:hlink>
        <a:srgbClr val="7030A0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596</Words>
  <Application>Microsoft Office PowerPoint</Application>
  <PresentationFormat>On-screen Show (4:3)</PresentationFormat>
  <Paragraphs>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Font Awesome 5 Brands Regular</vt:lpstr>
      <vt:lpstr>Gill Sans MT</vt:lpstr>
      <vt:lpstr>Source Sans Pro</vt:lpstr>
      <vt:lpstr>Source Sans Pro Black</vt:lpstr>
      <vt:lpstr>Source Sans Pro Semibold</vt:lpstr>
      <vt:lpstr>Wingdings 2</vt:lpstr>
      <vt:lpstr>DividendVTI</vt:lpstr>
      <vt:lpstr>DESIGN-BUILD-TEST CYCLE</vt:lpstr>
      <vt:lpstr>PowerPoint Presentation</vt:lpstr>
      <vt:lpstr>MATERIALS:</vt:lpstr>
      <vt:lpstr>PowerPoint Presentation</vt:lpstr>
      <vt:lpstr>DESIGN</vt:lpstr>
      <vt:lpstr>Guided discovery</vt:lpstr>
      <vt:lpstr>Let’s talk</vt:lpstr>
      <vt:lpstr>PowerPoint Presentation</vt:lpstr>
      <vt:lpstr>PowerPoint Presentation</vt:lpstr>
      <vt:lpstr>PowerPoint Presentation</vt:lpstr>
      <vt:lpstr>ACTIVITY:</vt:lpstr>
      <vt:lpstr>SCAMPER</vt:lpstr>
      <vt:lpstr>CHALLENGE:</vt:lpstr>
      <vt:lpstr>INSTRUCTIONS: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the spark of innovation</dc:title>
  <dc:creator>Sara Munro</dc:creator>
  <cp:lastModifiedBy>Tina White</cp:lastModifiedBy>
  <cp:revision>146</cp:revision>
  <dcterms:created xsi:type="dcterms:W3CDTF">2019-09-23T15:08:37Z</dcterms:created>
  <dcterms:modified xsi:type="dcterms:W3CDTF">2021-08-23T14:12:29Z</dcterms:modified>
</cp:coreProperties>
</file>