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7"/>
  </p:notesMasterIdLst>
  <p:handoutMasterIdLst>
    <p:handoutMasterId r:id="rId18"/>
  </p:handoutMasterIdLst>
  <p:sldIdLst>
    <p:sldId id="270" r:id="rId2"/>
    <p:sldId id="269" r:id="rId3"/>
    <p:sldId id="271" r:id="rId4"/>
    <p:sldId id="274" r:id="rId5"/>
    <p:sldId id="312" r:id="rId6"/>
    <p:sldId id="314" r:id="rId7"/>
    <p:sldId id="311" r:id="rId8"/>
    <p:sldId id="315" r:id="rId9"/>
    <p:sldId id="316" r:id="rId10"/>
    <p:sldId id="289" r:id="rId11"/>
    <p:sldId id="291" r:id="rId12"/>
    <p:sldId id="303" r:id="rId13"/>
    <p:sldId id="305" r:id="rId14"/>
    <p:sldId id="292" r:id="rId15"/>
    <p:sldId id="29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C94B"/>
    <a:srgbClr val="F7D813"/>
    <a:srgbClr val="83959D"/>
    <a:srgbClr val="56676E"/>
    <a:srgbClr val="5E7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CC4BE4-962F-4D7B-81D3-3F3F265DE269}" v="2" dt="2021-08-26T02:19:38.428"/>
  </p1510:revLst>
</p1510:revInfo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29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754" y="1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na White" userId="b5e25e92-570a-47af-866b-cc7428532266" providerId="ADAL" clId="{6CCC4BE4-962F-4D7B-81D3-3F3F265DE269}"/>
    <pc:docChg chg="custSel delSld modSld">
      <pc:chgData name="Tina White" userId="b5e25e92-570a-47af-866b-cc7428532266" providerId="ADAL" clId="{6CCC4BE4-962F-4D7B-81D3-3F3F265DE269}" dt="2021-08-26T02:19:47.992" v="78" actId="21"/>
      <pc:docMkLst>
        <pc:docMk/>
      </pc:docMkLst>
      <pc:sldChg chg="addSp delSp modSp mod modNotes">
        <pc:chgData name="Tina White" userId="b5e25e92-570a-47af-866b-cc7428532266" providerId="ADAL" clId="{6CCC4BE4-962F-4D7B-81D3-3F3F265DE269}" dt="2021-08-26T02:19:47.992" v="78" actId="21"/>
        <pc:sldMkLst>
          <pc:docMk/>
          <pc:sldMk cId="1788789789" sldId="269"/>
        </pc:sldMkLst>
        <pc:spChg chg="del">
          <ac:chgData name="Tina White" userId="b5e25e92-570a-47af-866b-cc7428532266" providerId="ADAL" clId="{6CCC4BE4-962F-4D7B-81D3-3F3F265DE269}" dt="2021-08-19T23:26:27.129" v="1" actId="478"/>
          <ac:spMkLst>
            <pc:docMk/>
            <pc:sldMk cId="1788789789" sldId="269"/>
            <ac:spMk id="2" creationId="{00000000-0000-0000-0000-000000000000}"/>
          </ac:spMkLst>
        </pc:spChg>
        <pc:spChg chg="add del mod">
          <ac:chgData name="Tina White" userId="b5e25e92-570a-47af-866b-cc7428532266" providerId="ADAL" clId="{6CCC4BE4-962F-4D7B-81D3-3F3F265DE269}" dt="2021-08-26T02:19:47.992" v="78" actId="21"/>
          <ac:spMkLst>
            <pc:docMk/>
            <pc:sldMk cId="1788789789" sldId="269"/>
            <ac:spMk id="5" creationId="{5F500617-FB13-482D-9146-B3ABE0EB2DD7}"/>
          </ac:spMkLst>
        </pc:spChg>
        <pc:picChg chg="add del">
          <ac:chgData name="Tina White" userId="b5e25e92-570a-47af-866b-cc7428532266" providerId="ADAL" clId="{6CCC4BE4-962F-4D7B-81D3-3F3F265DE269}" dt="2021-08-26T02:19:38.428" v="77" actId="21"/>
          <ac:picMkLst>
            <pc:docMk/>
            <pc:sldMk cId="1788789789" sldId="269"/>
            <ac:picMk id="1026" creationId="{00000000-0000-0000-0000-000000000000}"/>
          </ac:picMkLst>
        </pc:picChg>
      </pc:sldChg>
      <pc:sldChg chg="modNotes">
        <pc:chgData name="Tina White" userId="b5e25e92-570a-47af-866b-cc7428532266" providerId="ADAL" clId="{6CCC4BE4-962F-4D7B-81D3-3F3F265DE269}" dt="2021-08-19T23:26:42.780" v="4" actId="478"/>
        <pc:sldMkLst>
          <pc:docMk/>
          <pc:sldMk cId="4150314516" sldId="270"/>
        </pc:sldMkLst>
      </pc:sldChg>
      <pc:sldChg chg="modSp mod modNotes">
        <pc:chgData name="Tina White" userId="b5e25e92-570a-47af-866b-cc7428532266" providerId="ADAL" clId="{6CCC4BE4-962F-4D7B-81D3-3F3F265DE269}" dt="2021-08-19T23:29:12.148" v="61" actId="20577"/>
        <pc:sldMkLst>
          <pc:docMk/>
          <pc:sldMk cId="2764599260" sldId="271"/>
        </pc:sldMkLst>
        <pc:spChg chg="mod">
          <ac:chgData name="Tina White" userId="b5e25e92-570a-47af-866b-cc7428532266" providerId="ADAL" clId="{6CCC4BE4-962F-4D7B-81D3-3F3F265DE269}" dt="2021-08-19T23:29:12.148" v="61" actId="20577"/>
          <ac:spMkLst>
            <pc:docMk/>
            <pc:sldMk cId="2764599260" sldId="271"/>
            <ac:spMk id="3" creationId="{5587EC34-4D68-4413-BCB9-190623D18A4F}"/>
          </ac:spMkLst>
        </pc:spChg>
      </pc:sldChg>
      <pc:sldChg chg="delSp mod modNotes">
        <pc:chgData name="Tina White" userId="b5e25e92-570a-47af-866b-cc7428532266" providerId="ADAL" clId="{6CCC4BE4-962F-4D7B-81D3-3F3F265DE269}" dt="2021-08-19T23:28:03.623" v="26" actId="478"/>
        <pc:sldMkLst>
          <pc:docMk/>
          <pc:sldMk cId="3868552799" sldId="274"/>
        </pc:sldMkLst>
        <pc:spChg chg="del">
          <ac:chgData name="Tina White" userId="b5e25e92-570a-47af-866b-cc7428532266" providerId="ADAL" clId="{6CCC4BE4-962F-4D7B-81D3-3F3F265DE269}" dt="2021-08-19T23:28:03.623" v="26" actId="478"/>
          <ac:spMkLst>
            <pc:docMk/>
            <pc:sldMk cId="3868552799" sldId="274"/>
            <ac:spMk id="9" creationId="{00000000-0000-0000-0000-000000000000}"/>
          </ac:spMkLst>
        </pc:spChg>
      </pc:sldChg>
      <pc:sldChg chg="modNotes">
        <pc:chgData name="Tina White" userId="b5e25e92-570a-47af-866b-cc7428532266" providerId="ADAL" clId="{6CCC4BE4-962F-4D7B-81D3-3F3F265DE269}" dt="2021-08-19T23:27:08.252" v="13" actId="478"/>
        <pc:sldMkLst>
          <pc:docMk/>
          <pc:sldMk cId="984695343" sldId="289"/>
        </pc:sldMkLst>
      </pc:sldChg>
      <pc:sldChg chg="delSp mod modNotes">
        <pc:chgData name="Tina White" userId="b5e25e92-570a-47af-866b-cc7428532266" providerId="ADAL" clId="{6CCC4BE4-962F-4D7B-81D3-3F3F265DE269}" dt="2021-08-19T23:27:46.238" v="23" actId="478"/>
        <pc:sldMkLst>
          <pc:docMk/>
          <pc:sldMk cId="3148001579" sldId="291"/>
        </pc:sldMkLst>
        <pc:spChg chg="del">
          <ac:chgData name="Tina White" userId="b5e25e92-570a-47af-866b-cc7428532266" providerId="ADAL" clId="{6CCC4BE4-962F-4D7B-81D3-3F3F265DE269}" dt="2021-08-19T23:27:46.238" v="23" actId="478"/>
          <ac:spMkLst>
            <pc:docMk/>
            <pc:sldMk cId="3148001579" sldId="291"/>
            <ac:spMk id="6" creationId="{00000000-0000-0000-0000-000000000000}"/>
          </ac:spMkLst>
        </pc:spChg>
      </pc:sldChg>
      <pc:sldChg chg="delSp mod modNotes">
        <pc:chgData name="Tina White" userId="b5e25e92-570a-47af-866b-cc7428532266" providerId="ADAL" clId="{6CCC4BE4-962F-4D7B-81D3-3F3F265DE269}" dt="2021-08-19T23:27:34.447" v="21" actId="478"/>
        <pc:sldMkLst>
          <pc:docMk/>
          <pc:sldMk cId="3649325216" sldId="292"/>
        </pc:sldMkLst>
        <pc:spChg chg="del">
          <ac:chgData name="Tina White" userId="b5e25e92-570a-47af-866b-cc7428532266" providerId="ADAL" clId="{6CCC4BE4-962F-4D7B-81D3-3F3F265DE269}" dt="2021-08-19T23:27:34.447" v="21" actId="478"/>
          <ac:spMkLst>
            <pc:docMk/>
            <pc:sldMk cId="3649325216" sldId="292"/>
            <ac:spMk id="5" creationId="{00000000-0000-0000-0000-000000000000}"/>
          </ac:spMkLst>
        </pc:spChg>
      </pc:sldChg>
      <pc:sldChg chg="delSp mod modNotes">
        <pc:chgData name="Tina White" userId="b5e25e92-570a-47af-866b-cc7428532266" providerId="ADAL" clId="{6CCC4BE4-962F-4D7B-81D3-3F3F265DE269}" dt="2021-08-19T23:27:30.731" v="20" actId="478"/>
        <pc:sldMkLst>
          <pc:docMk/>
          <pc:sldMk cId="4152673539" sldId="294"/>
        </pc:sldMkLst>
        <pc:spChg chg="del">
          <ac:chgData name="Tina White" userId="b5e25e92-570a-47af-866b-cc7428532266" providerId="ADAL" clId="{6CCC4BE4-962F-4D7B-81D3-3F3F265DE269}" dt="2021-08-19T23:27:30.731" v="20" actId="478"/>
          <ac:spMkLst>
            <pc:docMk/>
            <pc:sldMk cId="4152673539" sldId="294"/>
            <ac:spMk id="2" creationId="{00000000-0000-0000-0000-000000000000}"/>
          </ac:spMkLst>
        </pc:spChg>
      </pc:sldChg>
      <pc:sldChg chg="modNotes">
        <pc:chgData name="Tina White" userId="b5e25e92-570a-47af-866b-cc7428532266" providerId="ADAL" clId="{6CCC4BE4-962F-4D7B-81D3-3F3F265DE269}" dt="2021-08-19T23:27:15.469" v="16" actId="478"/>
        <pc:sldMkLst>
          <pc:docMk/>
          <pc:sldMk cId="2277768833" sldId="303"/>
        </pc:sldMkLst>
      </pc:sldChg>
      <pc:sldChg chg="delSp mod modNotes">
        <pc:chgData name="Tina White" userId="b5e25e92-570a-47af-866b-cc7428532266" providerId="ADAL" clId="{6CCC4BE4-962F-4D7B-81D3-3F3F265DE269}" dt="2021-08-19T23:27:39.688" v="22" actId="478"/>
        <pc:sldMkLst>
          <pc:docMk/>
          <pc:sldMk cId="3173535722" sldId="305"/>
        </pc:sldMkLst>
        <pc:spChg chg="del">
          <ac:chgData name="Tina White" userId="b5e25e92-570a-47af-866b-cc7428532266" providerId="ADAL" clId="{6CCC4BE4-962F-4D7B-81D3-3F3F265DE269}" dt="2021-08-19T23:27:39.688" v="22" actId="478"/>
          <ac:spMkLst>
            <pc:docMk/>
            <pc:sldMk cId="3173535722" sldId="305"/>
            <ac:spMk id="5" creationId="{00000000-0000-0000-0000-000000000000}"/>
          </ac:spMkLst>
        </pc:spChg>
      </pc:sldChg>
      <pc:sldChg chg="delSp mod modNotes">
        <pc:chgData name="Tina White" userId="b5e25e92-570a-47af-866b-cc7428532266" providerId="ADAL" clId="{6CCC4BE4-962F-4D7B-81D3-3F3F265DE269}" dt="2021-08-19T23:27:55.656" v="25" actId="478"/>
        <pc:sldMkLst>
          <pc:docMk/>
          <pc:sldMk cId="1823983401" sldId="311"/>
        </pc:sldMkLst>
        <pc:spChg chg="del">
          <ac:chgData name="Tina White" userId="b5e25e92-570a-47af-866b-cc7428532266" providerId="ADAL" clId="{6CCC4BE4-962F-4D7B-81D3-3F3F265DE269}" dt="2021-08-19T23:27:55.656" v="25" actId="478"/>
          <ac:spMkLst>
            <pc:docMk/>
            <pc:sldMk cId="1823983401" sldId="311"/>
            <ac:spMk id="11" creationId="{00000000-0000-0000-0000-000000000000}"/>
          </ac:spMkLst>
        </pc:spChg>
      </pc:sldChg>
      <pc:sldChg chg="modNotes">
        <pc:chgData name="Tina White" userId="b5e25e92-570a-47af-866b-cc7428532266" providerId="ADAL" clId="{6CCC4BE4-962F-4D7B-81D3-3F3F265DE269}" dt="2021-08-19T23:26:53.801" v="7" actId="478"/>
        <pc:sldMkLst>
          <pc:docMk/>
          <pc:sldMk cId="3160257449" sldId="312"/>
        </pc:sldMkLst>
      </pc:sldChg>
      <pc:sldChg chg="modSp mod modNotes">
        <pc:chgData name="Tina White" userId="b5e25e92-570a-47af-866b-cc7428532266" providerId="ADAL" clId="{6CCC4BE4-962F-4D7B-81D3-3F3F265DE269}" dt="2021-08-20T00:46:41.913" v="71" actId="20577"/>
        <pc:sldMkLst>
          <pc:docMk/>
          <pc:sldMk cId="780446840" sldId="314"/>
        </pc:sldMkLst>
        <pc:spChg chg="mod">
          <ac:chgData name="Tina White" userId="b5e25e92-570a-47af-866b-cc7428532266" providerId="ADAL" clId="{6CCC4BE4-962F-4D7B-81D3-3F3F265DE269}" dt="2021-08-20T00:46:41.913" v="71" actId="20577"/>
          <ac:spMkLst>
            <pc:docMk/>
            <pc:sldMk cId="780446840" sldId="314"/>
            <ac:spMk id="4" creationId="{00000000-0000-0000-0000-000000000000}"/>
          </ac:spMkLst>
        </pc:spChg>
      </pc:sldChg>
      <pc:sldChg chg="delSp modSp mod modNotes">
        <pc:chgData name="Tina White" userId="b5e25e92-570a-47af-866b-cc7428532266" providerId="ADAL" clId="{6CCC4BE4-962F-4D7B-81D3-3F3F265DE269}" dt="2021-08-20T00:47:17.888" v="74" actId="1076"/>
        <pc:sldMkLst>
          <pc:docMk/>
          <pc:sldMk cId="3602439154" sldId="315"/>
        </pc:sldMkLst>
        <pc:spChg chg="mod">
          <ac:chgData name="Tina White" userId="b5e25e92-570a-47af-866b-cc7428532266" providerId="ADAL" clId="{6CCC4BE4-962F-4D7B-81D3-3F3F265DE269}" dt="2021-08-20T00:47:17.888" v="74" actId="1076"/>
          <ac:spMkLst>
            <pc:docMk/>
            <pc:sldMk cId="3602439154" sldId="315"/>
            <ac:spMk id="4" creationId="{00000000-0000-0000-0000-000000000000}"/>
          </ac:spMkLst>
        </pc:spChg>
        <pc:spChg chg="del">
          <ac:chgData name="Tina White" userId="b5e25e92-570a-47af-866b-cc7428532266" providerId="ADAL" clId="{6CCC4BE4-962F-4D7B-81D3-3F3F265DE269}" dt="2021-08-19T23:27:52.036" v="24" actId="478"/>
          <ac:spMkLst>
            <pc:docMk/>
            <pc:sldMk cId="3602439154" sldId="315"/>
            <ac:spMk id="5" creationId="{00000000-0000-0000-0000-000000000000}"/>
          </ac:spMkLst>
        </pc:spChg>
        <pc:spChg chg="mod">
          <ac:chgData name="Tina White" userId="b5e25e92-570a-47af-866b-cc7428532266" providerId="ADAL" clId="{6CCC4BE4-962F-4D7B-81D3-3F3F265DE269}" dt="2021-08-20T00:47:08.470" v="72" actId="14100"/>
          <ac:spMkLst>
            <pc:docMk/>
            <pc:sldMk cId="3602439154" sldId="315"/>
            <ac:spMk id="6" creationId="{00000000-0000-0000-0000-000000000000}"/>
          </ac:spMkLst>
        </pc:spChg>
      </pc:sldChg>
      <pc:sldChg chg="modNotes">
        <pc:chgData name="Tina White" userId="b5e25e92-570a-47af-866b-cc7428532266" providerId="ADAL" clId="{6CCC4BE4-962F-4D7B-81D3-3F3F265DE269}" dt="2021-08-19T23:27:05.240" v="12" actId="478"/>
        <pc:sldMkLst>
          <pc:docMk/>
          <pc:sldMk cId="1828856518" sldId="316"/>
        </pc:sldMkLst>
      </pc:sldChg>
      <pc:sldChg chg="del">
        <pc:chgData name="Tina White" userId="b5e25e92-570a-47af-866b-cc7428532266" providerId="ADAL" clId="{6CCC4BE4-962F-4D7B-81D3-3F3F265DE269}" dt="2021-08-19T23:26:22.375" v="0" actId="2696"/>
        <pc:sldMkLst>
          <pc:docMk/>
          <pc:sldMk cId="3245539552" sldId="31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7C4996-4BC4-4F42-9804-BB9788F75D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79EAA7-4AC1-4FE5-ADDB-DD1D7AB007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9AE4D-6F76-452D-A776-3B307B6B0045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908D65-BA87-4CE0-8934-637C1F084B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DFC460-8D5E-4E4B-8583-6332E41882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15E66-855A-4253-97CF-F197CC9D0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93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DE80F-0054-49FD-9AE7-30C132068803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3A5E4-E642-4403-83BC-E6DDE2832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63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3A5E4-E642-4403-83BC-E6DDE28322D7}" type="slidenum">
              <a:rPr lang="en-US" smtClean="0"/>
              <a:t>1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6EC9EA4E-4380-4C27-967A-F2F47CAD1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31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3A5E4-E642-4403-83BC-E6DDE28322D7}" type="slidenum">
              <a:rPr lang="en-US" smtClean="0"/>
              <a:t>10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795D1BE-8ACE-407C-8AD8-1B14E1BEA7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75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3A5E4-E642-4403-83BC-E6DDE28322D7}" type="slidenum">
              <a:rPr lang="en-US" smtClean="0"/>
              <a:t>11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209F1BFB-BEDE-4145-A751-E49582040A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51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3A5E4-E642-4403-83BC-E6DDE28322D7}" type="slidenum">
              <a:rPr lang="en-US" smtClean="0"/>
              <a:t>12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5DACAD8F-D7FA-4E02-B41D-DFDC244FC5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80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3A5E4-E642-4403-83BC-E6DDE28322D7}" type="slidenum">
              <a:rPr lang="en-US" smtClean="0"/>
              <a:t>13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7BA152F0-D4F5-49DE-89CE-2B5E38CD60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4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3A5E4-E642-4403-83BC-E6DDE28322D7}" type="slidenum">
              <a:rPr lang="en-US" smtClean="0"/>
              <a:t>14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1FBFDE9E-9EBF-4249-A56F-33AF5AC971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13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3A5E4-E642-4403-83BC-E6DDE28322D7}" type="slidenum">
              <a:rPr lang="en-US" smtClean="0"/>
              <a:t>15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A4B376A9-DF71-48D3-91A8-9811992855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36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3A5E4-E642-4403-83BC-E6DDE28322D7}" type="slidenum">
              <a:rPr lang="en-US" smtClean="0"/>
              <a:t>2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D682E5C3-C5B9-490D-9DEF-0344BE361F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39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3A5E4-E642-4403-83BC-E6DDE28322D7}" type="slidenum">
              <a:rPr lang="en-US" smtClean="0"/>
              <a:t>3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7C2ADCF1-15B1-44B2-A394-16DF24FC11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36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3A5E4-E642-4403-83BC-E6DDE28322D7}" type="slidenum">
              <a:rPr lang="en-US" smtClean="0"/>
              <a:t>4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00D5E944-54DA-40F8-9B9C-5CE9BC9CB0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58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3A5E4-E642-4403-83BC-E6DDE28322D7}" type="slidenum">
              <a:rPr lang="en-US" smtClean="0"/>
              <a:t>5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46894C9-DF1C-434E-8D17-BB48D6508D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35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5713" y="121285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3A5E4-E642-4403-83BC-E6DDE28322D7}" type="slidenum">
              <a:rPr lang="en-US" smtClean="0"/>
              <a:t>6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64F64223-6935-4D7C-A620-CAD2F1383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2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3A5E4-E642-4403-83BC-E6DDE28322D7}" type="slidenum">
              <a:rPr lang="en-US" smtClean="0"/>
              <a:t>7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7BC4580E-7696-45DB-BE40-8013D13A7E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21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3A5E4-E642-4403-83BC-E6DDE28322D7}" type="slidenum">
              <a:rPr lang="en-US" smtClean="0"/>
              <a:t>8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D14CDB7E-172E-4080-8E17-9DE7E98D28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14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3A5E4-E642-4403-83BC-E6DDE28322D7}" type="slidenum">
              <a:rPr lang="en-US" smtClean="0"/>
              <a:t>9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547D4AE-9A2B-43E5-95B2-99F0ACB831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92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5E8EEF99-335E-45AC-AD9C-606A67E345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t="28685" r="2600" b="27232"/>
          <a:stretch>
            <a:fillRect/>
          </a:stretch>
        </p:blipFill>
        <p:spPr bwMode="auto">
          <a:xfrm>
            <a:off x="4762" y="1971703"/>
            <a:ext cx="9139238" cy="4051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79EA5AC-ED63-4949-AC0F-821364F5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789" y="1691287"/>
            <a:ext cx="8272211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2">
                    <a:lumMod val="7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9F508B1-9990-41F6-BA15-B26669A20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7027" y="4014117"/>
            <a:ext cx="827221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C59C5269-0100-456F-8CA7-F397773F99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9" y="1017452"/>
            <a:ext cx="5140476" cy="122587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9D4DD0B-BE59-427C-92C9-9C15F54202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761" y="6060818"/>
            <a:ext cx="3386138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89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A1BD9FB9-1A6E-4E94-9CD5-E85A7744B1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101" y="6155846"/>
            <a:ext cx="2239926" cy="53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78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043613" y="599725"/>
            <a:ext cx="2765487" cy="5816950"/>
          </a:xfrm>
          <a:prstGeom prst="rect">
            <a:avLst/>
          </a:prstGeom>
          <a:solidFill>
            <a:srgbClr val="8395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53150" y="863600"/>
            <a:ext cx="234315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5" y="863600"/>
            <a:ext cx="5371219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334901" y="457200"/>
            <a:ext cx="2777490" cy="9499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rgbClr val="F7D8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3181373" y="457200"/>
            <a:ext cx="277749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8/25/2021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73698D7E-5B3B-4459-89F8-A84D3C072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29970" y="5219434"/>
            <a:ext cx="2239926" cy="53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6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1887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7" y="2340864"/>
            <a:ext cx="8272211" cy="3634486"/>
          </a:xfrm>
        </p:spPr>
        <p:txBody>
          <a:bodyPr/>
          <a:lstStyle>
            <a:lvl1pPr marL="229494" indent="-229494">
              <a:buFont typeface="Font Awesome 5 Brands Regular" panose="02000503000000000000" pitchFamily="50" charset="0"/>
              <a:buChar char="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8/25/2021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DB0617E-BBAE-4726-8ECE-B44EA21A0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101" y="6156835"/>
            <a:ext cx="2239926" cy="53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3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6A2E2617-D3EA-4AB8-9E82-A67D90F017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t="28685" r="2600" b="27232"/>
          <a:stretch>
            <a:fillRect/>
          </a:stretch>
        </p:blipFill>
        <p:spPr bwMode="auto">
          <a:xfrm>
            <a:off x="4762" y="1971703"/>
            <a:ext cx="9139238" cy="4051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89" y="1691287"/>
            <a:ext cx="8272211" cy="2147467"/>
          </a:xfrm>
        </p:spPr>
        <p:txBody>
          <a:bodyPr anchor="b">
            <a:normAutofit/>
          </a:bodyPr>
          <a:lstStyle>
            <a:lvl1pPr algn="l">
              <a:defRPr sz="2700" b="0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027" y="4014117"/>
            <a:ext cx="827221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 cap="all">
                <a:solidFill>
                  <a:schemeClr val="accent1"/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7EAC0FDA-BC14-4DD4-919B-8A1F421C7D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9" y="1017452"/>
            <a:ext cx="5140476" cy="122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7" y="2228004"/>
            <a:ext cx="3896075" cy="3633047"/>
          </a:xfrm>
        </p:spPr>
        <p:txBody>
          <a:bodyPr>
            <a:normAutofit/>
          </a:bodyPr>
          <a:lstStyle>
            <a:lvl1pPr marL="229494" indent="-229494">
              <a:buFont typeface="Font Awesome 5 Brands Regular" panose="02000503000000000000" pitchFamily="50" charset="0"/>
              <a:buChar char="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2032" y="2228004"/>
            <a:ext cx="3896077" cy="3633047"/>
          </a:xfrm>
        </p:spPr>
        <p:txBody>
          <a:bodyPr>
            <a:normAutofit/>
          </a:bodyPr>
          <a:lstStyle>
            <a:lvl1pPr marL="229494" indent="-229494">
              <a:buFont typeface="Font Awesome 5 Brands Regular" panose="02000503000000000000" pitchFamily="50" charset="0"/>
              <a:buChar char="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051A78F8-55BD-41A0-BC2B-BE6811083E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101" y="6156835"/>
            <a:ext cx="2239926" cy="53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38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6" y="2250891"/>
            <a:ext cx="3896077" cy="557784"/>
          </a:xfrm>
        </p:spPr>
        <p:txBody>
          <a:bodyPr anchor="ctr">
            <a:noAutofit/>
          </a:bodyPr>
          <a:lstStyle>
            <a:lvl1pPr marL="0" indent="0"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97" y="2926057"/>
            <a:ext cx="3896075" cy="2934999"/>
          </a:xfrm>
        </p:spPr>
        <p:txBody>
          <a:bodyPr anchor="t">
            <a:normAutofit/>
          </a:bodyPr>
          <a:lstStyle>
            <a:lvl1pPr marL="229494" indent="-229494">
              <a:buFont typeface="Font Awesome 5 Brands Regular" panose="02000503000000000000" pitchFamily="50" charset="0"/>
              <a:buChar char="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2031" y="2250897"/>
            <a:ext cx="3896078" cy="553373"/>
          </a:xfrm>
        </p:spPr>
        <p:txBody>
          <a:bodyPr anchor="ctr">
            <a:noAutofit/>
          </a:bodyPr>
          <a:lstStyle>
            <a:lvl1pPr marL="0" marR="0" indent="0" algn="l" defTabSz="34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marL="0" marR="0" lvl="0" indent="0" algn="l" defTabSz="34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2028" y="2926057"/>
            <a:ext cx="3896078" cy="2934999"/>
          </a:xfrm>
        </p:spPr>
        <p:txBody>
          <a:bodyPr anchor="t">
            <a:normAutofit/>
          </a:bodyPr>
          <a:lstStyle>
            <a:lvl1pPr marL="229494" indent="-229494">
              <a:buFont typeface="Font Awesome 5 Brands Regular" panose="02000503000000000000" pitchFamily="50" charset="0"/>
              <a:buChar char="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8/25/2021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03725137-410E-4B4D-BC7B-C44181C917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115" y="6156835"/>
            <a:ext cx="2239926" cy="53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4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729658"/>
            <a:ext cx="8272212" cy="988332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8/25/2021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8E54027B-EC29-43E3-8734-14465AA645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101" y="6156835"/>
            <a:ext cx="2239926" cy="53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68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8/25/2021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769B6E7E-C7DD-4BD4-9527-7442B249EE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101" y="6072314"/>
            <a:ext cx="2239926" cy="53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20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35863" y="601201"/>
            <a:ext cx="2762042" cy="5815475"/>
          </a:xfrm>
          <a:prstGeom prst="rect">
            <a:avLst/>
          </a:prstGeom>
          <a:solidFill>
            <a:srgbClr val="8395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94" y="933454"/>
            <a:ext cx="2273889" cy="1722419"/>
          </a:xfrm>
        </p:spPr>
        <p:txBody>
          <a:bodyPr anchor="b">
            <a:normAutofit/>
          </a:bodyPr>
          <a:lstStyle>
            <a:lvl1pPr algn="l"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5699" y="1179829"/>
            <a:ext cx="4988243" cy="4658216"/>
          </a:xfrm>
        </p:spPr>
        <p:txBody>
          <a:bodyPr anchor="ctr">
            <a:normAutofit/>
          </a:bodyPr>
          <a:lstStyle>
            <a:lvl1pPr>
              <a:defRPr sz="15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050">
                <a:solidFill>
                  <a:schemeClr val="tx2"/>
                </a:solidFill>
              </a:defRPr>
            </a:lvl6pPr>
            <a:lvl7pPr>
              <a:defRPr sz="1050">
                <a:solidFill>
                  <a:schemeClr val="tx2"/>
                </a:solidFill>
              </a:defRPr>
            </a:lvl7pPr>
            <a:lvl8pPr>
              <a:defRPr sz="1050">
                <a:solidFill>
                  <a:schemeClr val="tx2"/>
                </a:solidFill>
              </a:defRPr>
            </a:lvl8pPr>
            <a:lvl9pPr>
              <a:defRPr sz="105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5894" y="2836654"/>
            <a:ext cx="2273889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rgbClr val="FFFFFF"/>
                </a:solidFill>
              </a:defRPr>
            </a:lvl1pPr>
            <a:lvl2pPr marL="342892" indent="0">
              <a:buNone/>
              <a:defRPr sz="825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04466" y="6456921"/>
            <a:ext cx="21335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8/25/2021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5895" y="6452595"/>
            <a:ext cx="518790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8727" y="6456921"/>
            <a:ext cx="789383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242083-5166-4D4A-A7FF-9E810086A5F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5769" y="3289300"/>
            <a:ext cx="6858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6DEE6FFF-27AC-45D6-9366-0AA6D5D1EE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101" y="6149594"/>
            <a:ext cx="2239926" cy="53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4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4693389"/>
            <a:ext cx="8272212" cy="566738"/>
          </a:xfrm>
        </p:spPr>
        <p:txBody>
          <a:bodyPr anchor="b">
            <a:normAutofit/>
          </a:bodyPr>
          <a:lstStyle>
            <a:lvl1pPr algn="l">
              <a:defRPr sz="1800" b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641355"/>
            <a:ext cx="8468144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92" indent="0">
              <a:buNone/>
              <a:defRPr sz="1200"/>
            </a:lvl2pPr>
            <a:lvl3pPr marL="685783" indent="0">
              <a:buNone/>
              <a:defRPr sz="120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6" y="5260127"/>
            <a:ext cx="8272213" cy="99814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DDFB25D8-C450-4A0A-9A07-ECC5F7A417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1" y="6216649"/>
            <a:ext cx="2239926" cy="53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6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894" y="705124"/>
            <a:ext cx="8272212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2336007"/>
            <a:ext cx="8272212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04466" y="6423919"/>
            <a:ext cx="2133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895" y="6423919"/>
            <a:ext cx="5187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27" y="6423919"/>
            <a:ext cx="789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4901" y="457200"/>
            <a:ext cx="2777490" cy="9499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rgbClr val="F7D8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181373" y="457200"/>
            <a:ext cx="277749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5787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24" r:id="rId5"/>
    <p:sldLayoutId id="2147483718" r:id="rId6"/>
    <p:sldLayoutId id="2147483719" r:id="rId7"/>
    <p:sldLayoutId id="2147483720" r:id="rId8"/>
    <p:sldLayoutId id="2147483723" r:id="rId9"/>
    <p:sldLayoutId id="2147483721" r:id="rId10"/>
    <p:sldLayoutId id="2147483722" r:id="rId11"/>
  </p:sldLayoutIdLst>
  <p:hf sldNum="0" hdr="0" ftr="0" dt="0"/>
  <p:txStyles>
    <p:titleStyle>
      <a:lvl1pPr algn="l" defTabSz="342892" rtl="0" eaLnBrk="1" latinLnBrk="0" hangingPunct="1">
        <a:spcBef>
          <a:spcPct val="0"/>
        </a:spcBef>
        <a:buNone/>
        <a:defRPr sz="2400" b="0" kern="1200" cap="all">
          <a:solidFill>
            <a:schemeClr val="accent2">
              <a:lumMod val="75000"/>
            </a:schemeClr>
          </a:solidFill>
          <a:latin typeface="Source Sans Pro Black" panose="020B0803030403020204" pitchFamily="34" charset="0"/>
          <a:ea typeface="Source Sans Pro Black" panose="020B0803030403020204" pitchFamily="34" charset="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9494" indent="-229494" algn="l" defTabSz="342892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accent2">
              <a:lumMod val="75000"/>
            </a:schemeClr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472488" indent="-229494" algn="l" defTabSz="342892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accent2">
              <a:lumMod val="75000"/>
            </a:schemeClr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674984" indent="-202495" algn="l" defTabSz="342892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accent2">
              <a:lumMod val="75000"/>
            </a:schemeClr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931477" indent="-175496" algn="l" defTabSz="342892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accent2">
              <a:lumMod val="75000"/>
            </a:schemeClr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1201470" indent="-175496" algn="l" defTabSz="342892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accent2">
              <a:lumMod val="75000"/>
            </a:schemeClr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1424965" indent="-171446" algn="l" defTabSz="342892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649959" indent="-171446" algn="l" defTabSz="342892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874954" indent="-171446" algn="l" defTabSz="342892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2099948" indent="-171446" algn="l" defTabSz="342892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ids.kiddle.co/Research#:~:text=Research%20is%20the%20process%20of,trying%20to%20better%20explain%20observations.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spot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hyperlink" Target="http://kids.yahoo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F7232-D508-48AB-B6D5-4303CBFAF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789" y="1963136"/>
            <a:ext cx="8272211" cy="2147467"/>
          </a:xfrm>
        </p:spPr>
        <p:txBody>
          <a:bodyPr>
            <a:normAutofit/>
          </a:bodyPr>
          <a:lstStyle/>
          <a:p>
            <a:pPr algn="r"/>
            <a:r>
              <a:rPr lang="en-US" sz="5400" dirty="0"/>
              <a:t>RESEARCH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69E7C-9C8B-40B1-B774-F5A3C8D2CB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r"/>
            <a:r>
              <a:rPr lang="en-US" sz="3600" dirty="0"/>
              <a:t>Does your Invention Already Exist?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1A03F1A-98B1-4841-8F46-64369CFDBBDC}"/>
              </a:ext>
            </a:extLst>
          </p:cNvPr>
          <p:cNvSpPr txBox="1">
            <a:spLocks/>
          </p:cNvSpPr>
          <p:nvPr/>
        </p:nvSpPr>
        <p:spPr>
          <a:xfrm>
            <a:off x="3645243" y="6257444"/>
            <a:ext cx="4694925" cy="600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342892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defRPr>
            </a:lvl1pPr>
            <a:lvl2pPr marL="342892" indent="0" algn="l" defTabSz="342892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685783" indent="0" algn="l" defTabSz="342892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028675" indent="0" algn="l" defTabSz="342892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371566" indent="0" algn="l" defTabSz="342892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1714457" indent="0" algn="l" defTabSz="342892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348" indent="0" algn="l" defTabSz="342892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240" indent="0" algn="l" defTabSz="342892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132" indent="0" algn="l" defTabSz="342892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program of the</a:t>
            </a:r>
          </a:p>
        </p:txBody>
      </p:sp>
    </p:spTree>
    <p:extLst>
      <p:ext uri="{BB962C8B-B14F-4D97-AF65-F5344CB8AC3E}">
        <p14:creationId xmlns:p14="http://schemas.microsoft.com/office/powerpoint/2010/main" val="4150314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9EBD7-7281-45DA-B9AA-A9BD2C585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919" t="14937" r="12543" b="16192"/>
          <a:stretch/>
        </p:blipFill>
        <p:spPr>
          <a:xfrm>
            <a:off x="2434281" y="813368"/>
            <a:ext cx="4831491" cy="37777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0AF7B2-160A-49D8-8C09-0A05D3757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20" y="4008632"/>
            <a:ext cx="6422862" cy="284936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36C7158-549C-4EBD-97B0-8769C9A3DBA6}"/>
              </a:ext>
            </a:extLst>
          </p:cNvPr>
          <p:cNvSpPr txBox="1">
            <a:spLocks/>
          </p:cNvSpPr>
          <p:nvPr/>
        </p:nvSpPr>
        <p:spPr>
          <a:xfrm>
            <a:off x="3337651" y="5144650"/>
            <a:ext cx="6141308" cy="577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342892" rtl="0" eaLnBrk="1" latinLnBrk="0" hangingPunct="1">
              <a:spcBef>
                <a:spcPct val="0"/>
              </a:spcBef>
              <a:buNone/>
              <a:defRPr sz="2400" b="0" kern="1200" cap="all">
                <a:solidFill>
                  <a:schemeClr val="accent2">
                    <a:lumMod val="7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dirty="0"/>
              <a:t>RESEARCH AT HOME</a:t>
            </a:r>
          </a:p>
        </p:txBody>
      </p:sp>
    </p:spTree>
    <p:extLst>
      <p:ext uri="{BB962C8B-B14F-4D97-AF65-F5344CB8AC3E}">
        <p14:creationId xmlns:p14="http://schemas.microsoft.com/office/powerpoint/2010/main" val="984695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9EBD7-7281-45DA-B9AA-A9BD2C585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92747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CHALLENGE: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7EC34-4D68-4413-BCB9-190623D18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603" y="2001795"/>
            <a:ext cx="8272211" cy="1304238"/>
          </a:xfrm>
        </p:spPr>
        <p:txBody>
          <a:bodyPr>
            <a:noAutofit/>
          </a:bodyPr>
          <a:lstStyle/>
          <a:p>
            <a:pPr marL="0" indent="0" algn="ctr">
              <a:buClr>
                <a:srgbClr val="7030A0"/>
              </a:buClr>
              <a:buNone/>
            </a:pPr>
            <a:r>
              <a:rPr lang="en-US" sz="4400" dirty="0"/>
              <a:t>Research your problem and your solution ideas at home.</a:t>
            </a:r>
          </a:p>
          <a:p>
            <a:pPr marL="0" indent="0">
              <a:buClr>
                <a:schemeClr val="accent2">
                  <a:lumMod val="75000"/>
                </a:schemeClr>
              </a:buClr>
              <a:buSzPct val="115000"/>
              <a:buNone/>
            </a:pP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676" y="3031801"/>
            <a:ext cx="6288891" cy="302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01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9EBD7-7281-45DA-B9AA-A9BD2C585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INSTRUCTIONS: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7EC34-4D68-4413-BCB9-190623D18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7" y="1890876"/>
            <a:ext cx="8272211" cy="4084474"/>
          </a:xfrm>
        </p:spPr>
        <p:txBody>
          <a:bodyPr>
            <a:noAutofit/>
          </a:bodyPr>
          <a:lstStyle/>
          <a:p>
            <a:pPr marL="342900" indent="-342900">
              <a:buClr>
                <a:srgbClr val="7030A0"/>
              </a:buClr>
              <a:buAutoNum type="arabicPeriod"/>
            </a:pPr>
            <a:r>
              <a:rPr lang="en-US" sz="2800" dirty="0"/>
              <a:t>Use 2 internet resources and 1 other resource </a:t>
            </a:r>
          </a:p>
          <a:p>
            <a:pPr lvl="1">
              <a:buClr>
                <a:srgbClr val="7030A0"/>
              </a:buClr>
            </a:pPr>
            <a:r>
              <a:rPr lang="en-US" sz="2800" dirty="0"/>
              <a:t>library</a:t>
            </a:r>
          </a:p>
          <a:p>
            <a:pPr lvl="1">
              <a:buClr>
                <a:srgbClr val="7030A0"/>
              </a:buClr>
            </a:pPr>
            <a:r>
              <a:rPr lang="en-US" sz="2800" dirty="0"/>
              <a:t>interview with a professional about </a:t>
            </a:r>
            <a:r>
              <a:rPr lang="en-US" sz="2800"/>
              <a:t>the topic </a:t>
            </a:r>
            <a:endParaRPr lang="en-US" sz="2800" dirty="0"/>
          </a:p>
          <a:p>
            <a:pPr lvl="1">
              <a:buClr>
                <a:srgbClr val="7030A0"/>
              </a:buClr>
            </a:pPr>
            <a:r>
              <a:rPr lang="en-US" sz="2800" dirty="0"/>
              <a:t>a book from home</a:t>
            </a:r>
          </a:p>
          <a:p>
            <a:pPr marL="342900" indent="-342900">
              <a:buClr>
                <a:srgbClr val="7030A0"/>
              </a:buClr>
              <a:buAutoNum type="arabicPeriod"/>
            </a:pPr>
            <a:r>
              <a:rPr lang="en-US" sz="2800" dirty="0"/>
              <a:t>Spend at least 60 minutes doing research.</a:t>
            </a:r>
          </a:p>
          <a:p>
            <a:pPr marL="242994" lvl="1" indent="0">
              <a:buClr>
                <a:srgbClr val="7030A0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768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9EBD7-7281-45DA-B9AA-A9BD2C585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THINK ABOUT: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7EC34-4D68-4413-BCB9-190623D18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5" y="1890876"/>
            <a:ext cx="5828981" cy="44234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What resources can you use? </a:t>
            </a:r>
          </a:p>
          <a:p>
            <a:pPr marL="0" indent="0">
              <a:buNone/>
            </a:pPr>
            <a:r>
              <a:rPr lang="en-US" sz="3200" dirty="0"/>
              <a:t>Who can you talk to?</a:t>
            </a:r>
          </a:p>
          <a:p>
            <a:pPr marL="0" indent="0">
              <a:buNone/>
            </a:pPr>
            <a:r>
              <a:rPr lang="en-US" sz="3200" dirty="0"/>
              <a:t>What questions do you want to ask?</a:t>
            </a:r>
          </a:p>
          <a:p>
            <a:pPr marL="0" indent="0">
              <a:buNone/>
            </a:pPr>
            <a:r>
              <a:rPr lang="en-US" sz="3200" dirty="0"/>
              <a:t>What information do you want to find?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9799" r="53632"/>
          <a:stretch/>
        </p:blipFill>
        <p:spPr>
          <a:xfrm>
            <a:off x="6116594" y="901100"/>
            <a:ext cx="2678009" cy="348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35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9EBD7-7281-45DA-B9AA-A9BD2C585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INSTRUCTIONS: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7EC34-4D68-4413-BCB9-190623D18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7" y="1890876"/>
            <a:ext cx="8272211" cy="2171673"/>
          </a:xfrm>
        </p:spPr>
        <p:txBody>
          <a:bodyPr>
            <a:noAutofit/>
          </a:bodyPr>
          <a:lstStyle/>
          <a:p>
            <a:pPr marL="0" indent="0">
              <a:buClr>
                <a:srgbClr val="7030A0"/>
              </a:buClr>
              <a:buNone/>
            </a:pPr>
            <a:r>
              <a:rPr lang="en-US" sz="3600" dirty="0"/>
              <a:t>3. Complete the My Invention Research Worksheet.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832" y="3226525"/>
            <a:ext cx="4065121" cy="271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25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466BC3-1E08-472C-BC48-010606EF0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1747" y="902043"/>
            <a:ext cx="8666977" cy="10293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Today I learned…</a:t>
            </a:r>
          </a:p>
          <a:p>
            <a:pPr marL="0" indent="0">
              <a:buNone/>
            </a:pPr>
            <a:r>
              <a:rPr lang="en-US" sz="2400" dirty="0"/>
              <a:t>How to use different resources to research my problem and solution.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537" t="22980" b="23177"/>
          <a:stretch/>
        </p:blipFill>
        <p:spPr>
          <a:xfrm>
            <a:off x="1752841" y="2333334"/>
            <a:ext cx="5784788" cy="316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73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466BC3-1E08-472C-BC48-010606EF0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1114" y="1742303"/>
            <a:ext cx="3184638" cy="34885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Learning Goal: </a:t>
            </a:r>
            <a:r>
              <a:rPr lang="en-US" sz="2400" dirty="0"/>
              <a:t>I will research my problem and solution by using the internet and talking to people. I will determine if my invention idea is original and unique. </a:t>
            </a:r>
          </a:p>
        </p:txBody>
      </p:sp>
      <p:pic>
        <p:nvPicPr>
          <p:cNvPr id="1026" name="Picture 2" descr="25 of the Best Motivational Quotes from Scientis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0" y="2066554"/>
            <a:ext cx="5004487" cy="261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789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9EBD7-7281-45DA-B9AA-A9BD2C585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MATERIALS: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7EC34-4D68-4413-BCB9-190623D18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4" y="2212152"/>
            <a:ext cx="8272211" cy="4084474"/>
          </a:xfrm>
        </p:spPr>
        <p:txBody>
          <a:bodyPr>
            <a:noAutofit/>
          </a:bodyPr>
          <a:lstStyle/>
          <a:p>
            <a:pPr>
              <a:buClr>
                <a:schemeClr val="accent2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Pencil or pen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Notebook paper 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My Invention Research worksheet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YIP Inventor’s Journal</a:t>
            </a:r>
            <a:r>
              <a:rPr lang="en-US" dirty="0"/>
              <a:t> 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YIP Suggested Research Websites worksheet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4599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35897" y="2224216"/>
            <a:ext cx="4739696" cy="36368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7030A0"/>
                </a:solidFill>
              </a:rPr>
              <a:t>Research</a:t>
            </a:r>
            <a:r>
              <a:rPr lang="en-US" sz="3600" dirty="0">
                <a:solidFill>
                  <a:srgbClr val="7030A0"/>
                </a:solidFill>
              </a:rPr>
              <a:t> is the process of solving problems and finding </a:t>
            </a:r>
            <a:r>
              <a:rPr lang="en-US" sz="3600" b="1" dirty="0">
                <a:solidFill>
                  <a:srgbClr val="7030A0"/>
                </a:solidFill>
              </a:rPr>
              <a:t>facts</a:t>
            </a:r>
            <a:r>
              <a:rPr lang="en-US" sz="3600" dirty="0">
                <a:solidFill>
                  <a:srgbClr val="7030A0"/>
                </a:solidFill>
              </a:rPr>
              <a:t> in an organized way. ... </a:t>
            </a:r>
            <a:r>
              <a:rPr lang="en-US" sz="3600" b="1" dirty="0">
                <a:solidFill>
                  <a:srgbClr val="7030A0"/>
                </a:solidFill>
              </a:rPr>
              <a:t>Research</a:t>
            </a:r>
            <a:r>
              <a:rPr lang="en-US" sz="3600" dirty="0">
                <a:solidFill>
                  <a:srgbClr val="7030A0"/>
                </a:solidFill>
              </a:rPr>
              <a:t> is done by using what is known (if anything), and building on it.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897" y="6327285"/>
            <a:ext cx="4593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/>
              </a:rPr>
              <a:t>https://kids.kiddle.co/Research#:~:text=Research%20is%20the%20process%20of,trying%20to%20better%20explain%20observations.</a:t>
            </a:r>
            <a:endParaRPr lang="en-US" sz="900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897" y="988541"/>
            <a:ext cx="6533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WHAT IS RESEARCH?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3178" b="9346"/>
          <a:stretch/>
        </p:blipFill>
        <p:spPr>
          <a:xfrm>
            <a:off x="5338119" y="1828800"/>
            <a:ext cx="3305556" cy="284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52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604872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How can we learn more?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5" y="1610166"/>
            <a:ext cx="3896075" cy="4580569"/>
          </a:xfrm>
        </p:spPr>
        <p:txBody>
          <a:bodyPr>
            <a:normAutofit/>
          </a:bodyPr>
          <a:lstStyle/>
          <a:p>
            <a:pPr>
              <a:buClr>
                <a:srgbClr val="7030A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How can inventors find out more about the problems they want to solve?</a:t>
            </a:r>
          </a:p>
          <a:p>
            <a:pPr>
              <a:buClr>
                <a:srgbClr val="7030A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How do they find out who is affected by a problem?</a:t>
            </a:r>
          </a:p>
          <a:p>
            <a:pPr>
              <a:buClr>
                <a:srgbClr val="7030A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How do they find out how many people are affected by this problem?</a:t>
            </a:r>
          </a:p>
          <a:p>
            <a:pPr>
              <a:buClr>
                <a:srgbClr val="7030A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How would they know where to find peo</a:t>
            </a:r>
            <a:r>
              <a:rPr lang="en-US" sz="2400" dirty="0"/>
              <a:t>ple who are affected by it?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60789" y="1733733"/>
            <a:ext cx="4247318" cy="4031873"/>
          </a:xfrm>
          <a:prstGeom prst="rect">
            <a:avLst/>
          </a:prstGeom>
          <a:solidFill>
            <a:srgbClr val="FFC000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Class ideas:</a:t>
            </a:r>
          </a:p>
          <a:p>
            <a:endParaRPr lang="en-US" sz="3200" dirty="0">
              <a:solidFill>
                <a:schemeClr val="bg2">
                  <a:lumMod val="10000"/>
                </a:schemeClr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endParaRPr lang="en-US" sz="3200" dirty="0">
              <a:solidFill>
                <a:schemeClr val="bg2">
                  <a:lumMod val="10000"/>
                </a:schemeClr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endParaRPr lang="en-US" sz="3200" dirty="0">
              <a:solidFill>
                <a:schemeClr val="bg2">
                  <a:lumMod val="10000"/>
                </a:schemeClr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endParaRPr lang="en-US" sz="3200" dirty="0">
              <a:solidFill>
                <a:schemeClr val="bg2">
                  <a:lumMod val="10000"/>
                </a:schemeClr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endParaRPr lang="en-US" sz="3200" dirty="0">
              <a:solidFill>
                <a:schemeClr val="bg2">
                  <a:lumMod val="10000"/>
                </a:schemeClr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endParaRPr lang="en-US" sz="3200" dirty="0">
              <a:solidFill>
                <a:schemeClr val="bg2">
                  <a:lumMod val="10000"/>
                </a:schemeClr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  <a:p>
            <a:endParaRPr lang="en-US" sz="3200" dirty="0">
              <a:solidFill>
                <a:schemeClr val="bg2">
                  <a:lumMod val="10000"/>
                </a:schemeClr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257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nce Upon A Teacher: Kindergarteners Use Their &quot;Magic ...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72880">
            <a:off x="3735829" y="3207013"/>
            <a:ext cx="1947563" cy="20198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6" y="725272"/>
            <a:ext cx="8272212" cy="507028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GUIDED DISCOVERY: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0403" y="2594613"/>
            <a:ext cx="4200157" cy="29161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Think about your invention.</a:t>
            </a:r>
          </a:p>
          <a:p>
            <a:pPr>
              <a:buClr>
                <a:srgbClr val="7030A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List </a:t>
            </a:r>
            <a:r>
              <a:rPr lang="en-US" sz="2800" b="1" dirty="0">
                <a:solidFill>
                  <a:srgbClr val="7030A0"/>
                </a:solidFill>
              </a:rPr>
              <a:t>5 words </a:t>
            </a:r>
            <a:r>
              <a:rPr lang="en-US" sz="2800" dirty="0">
                <a:solidFill>
                  <a:srgbClr val="7030A0"/>
                </a:solidFill>
              </a:rPr>
              <a:t>you would use to describe your invention.</a:t>
            </a:r>
          </a:p>
          <a:p>
            <a:pPr>
              <a:buClr>
                <a:srgbClr val="7030A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Use these words when you research your idea on the internet.</a:t>
            </a:r>
          </a:p>
          <a:p>
            <a:pPr>
              <a:buClr>
                <a:srgbClr val="7030A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Have an adult help you!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388" y="2594613"/>
            <a:ext cx="3939687" cy="32446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Example: Pencil</a:t>
            </a:r>
          </a:p>
          <a:p>
            <a:pPr>
              <a:buClr>
                <a:srgbClr val="7030A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What 5 words describe a pencil?</a:t>
            </a:r>
          </a:p>
          <a:p>
            <a:pPr>
              <a:buClr>
                <a:srgbClr val="7030A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What comes up on the internet when you type in those words?</a:t>
            </a:r>
          </a:p>
          <a:p>
            <a:pPr marL="0" indent="0">
              <a:buNone/>
            </a:pPr>
            <a:endParaRPr lang="en-US" sz="12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Example: Something </a:t>
            </a:r>
            <a:r>
              <a:rPr lang="en-US" sz="2000" b="1" u="sng" dirty="0">
                <a:solidFill>
                  <a:schemeClr val="bg2">
                    <a:lumMod val="10000"/>
                  </a:schemeClr>
                </a:solidFill>
              </a:rPr>
              <a:t>wooden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that has</a:t>
            </a:r>
            <a:r>
              <a:rPr lang="en-US" sz="2000" b="1" u="sng" dirty="0">
                <a:solidFill>
                  <a:schemeClr val="bg2">
                    <a:lumMod val="10000"/>
                  </a:schemeClr>
                </a:solidFill>
              </a:rPr>
              <a:t> lead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that you use to </a:t>
            </a:r>
            <a:r>
              <a:rPr lang="en-US" sz="2000" b="1" u="sng" dirty="0">
                <a:solidFill>
                  <a:schemeClr val="bg2">
                    <a:lumMod val="10000"/>
                  </a:schemeClr>
                </a:solidFill>
              </a:rPr>
              <a:t>write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and </a:t>
            </a:r>
            <a:r>
              <a:rPr lang="en-US" sz="2000" b="1" u="sng" dirty="0">
                <a:solidFill>
                  <a:schemeClr val="bg2">
                    <a:lumMod val="10000"/>
                  </a:schemeClr>
                </a:solidFill>
              </a:rPr>
              <a:t>erase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3521" y="1210643"/>
            <a:ext cx="8572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Describe your invention using </a:t>
            </a:r>
            <a:r>
              <a:rPr lang="en-US" sz="3600" b="1" u="sng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key words</a:t>
            </a:r>
            <a:r>
              <a:rPr lang="en-US" sz="3600" b="1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80446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DO AN INTERNET SEARCH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97" y="2500656"/>
            <a:ext cx="49303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r>
              <a:rPr lang="en-US" sz="2800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Go to a research site like </a:t>
            </a:r>
            <a:r>
              <a:rPr lang="en-US" sz="2800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libraryspot.com</a:t>
            </a:r>
            <a:r>
              <a:rPr lang="en-US" sz="2800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or </a:t>
            </a:r>
            <a:r>
              <a:rPr lang="en-US" sz="2800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4"/>
              </a:rPr>
              <a:t>kids.yahoo.com</a:t>
            </a:r>
            <a:r>
              <a:rPr lang="en-US" sz="2800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 </a:t>
            </a:r>
          </a:p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r>
              <a:rPr lang="en-US" sz="2800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Type in your key words.</a:t>
            </a:r>
          </a:p>
          <a:p>
            <a:pPr marL="342900" indent="-342900">
              <a:buClr>
                <a:srgbClr val="7030A0"/>
              </a:buClr>
              <a:buFont typeface="+mj-lt"/>
              <a:buAutoNum type="arabicPeriod"/>
            </a:pPr>
            <a:r>
              <a:rPr lang="en-US" sz="2800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What do you find? What can you learn?</a:t>
            </a:r>
          </a:p>
          <a:p>
            <a:pPr>
              <a:buClr>
                <a:srgbClr val="7030A0"/>
              </a:buClr>
            </a:pPr>
            <a:endParaRPr lang="en-US" sz="2400" dirty="0">
              <a:solidFill>
                <a:srgbClr val="7030A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97" y="1750423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Try your key words on the internet.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7329" y="6072973"/>
            <a:ext cx="5053914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    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You may need an adult to help you here!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347694" y="5701986"/>
            <a:ext cx="849208" cy="84133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3055" y="2327866"/>
            <a:ext cx="3609669" cy="313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83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DO AN INTERNET SEARCH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2509" y="1859892"/>
            <a:ext cx="43955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7030A0"/>
              </a:buClr>
              <a:buFont typeface="+mj-lt"/>
              <a:buAutoNum type="arabicPeriod" startAt="4"/>
            </a:pPr>
            <a:r>
              <a:rPr lang="en-US" sz="3200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Now try a shopping site like Amazon.com or Target.com</a:t>
            </a:r>
          </a:p>
        </p:txBody>
      </p:sp>
      <p:pic>
        <p:nvPicPr>
          <p:cNvPr id="3" name="Picture 2" descr="THE VIEW FROM FEZ: Child Rearing - Moroccan sty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5" y="3736096"/>
            <a:ext cx="3367777" cy="27525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12509" y="3352800"/>
            <a:ext cx="45843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7030A0"/>
              </a:buClr>
              <a:buFont typeface="+mj-lt"/>
              <a:buAutoNum type="arabicPeriod" startAt="5"/>
            </a:pPr>
            <a:r>
              <a:rPr lang="en-US" sz="3200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What items come up?</a:t>
            </a:r>
          </a:p>
          <a:p>
            <a:pPr marL="514350" indent="-514350">
              <a:buClr>
                <a:srgbClr val="7030A0"/>
              </a:buClr>
              <a:buFont typeface="+mj-lt"/>
              <a:buAutoNum type="arabicPeriod" startAt="5"/>
            </a:pPr>
            <a:r>
              <a:rPr lang="en-US" sz="3200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How are these similar or different from your idea?</a:t>
            </a:r>
          </a:p>
        </p:txBody>
      </p:sp>
    </p:spTree>
    <p:extLst>
      <p:ext uri="{BB962C8B-B14F-4D97-AF65-F5344CB8AC3E}">
        <p14:creationId xmlns:p14="http://schemas.microsoft.com/office/powerpoint/2010/main" val="3602439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64194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THINK ABOUT IT…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054" y="2166668"/>
            <a:ext cx="78588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Website name </a:t>
            </a:r>
            <a:r>
              <a:rPr lang="en-US" sz="3600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and address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Names</a:t>
            </a:r>
            <a:r>
              <a:rPr lang="en-US" sz="3600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of experts who provided information in the information found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Facts</a:t>
            </a:r>
            <a:r>
              <a:rPr lang="en-US" sz="3600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about the problem and/or the solution idea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What similar ideas exist- </a:t>
            </a:r>
            <a:r>
              <a:rPr lang="en-US" sz="3600" dirty="0">
                <a:solidFill>
                  <a:srgbClr val="7030A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how is your idea the same and how is it different?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5895" y="1507524"/>
            <a:ext cx="8152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What important information should you record?</a:t>
            </a:r>
            <a:endParaRPr lang="en-US" sz="28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85651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Custom 2">
      <a:dk1>
        <a:srgbClr val="7F7F7F"/>
      </a:dk1>
      <a:lt1>
        <a:sysClr val="window" lastClr="FFFFFF"/>
      </a:lt1>
      <a:dk2>
        <a:srgbClr val="647C9C"/>
      </a:dk2>
      <a:lt2>
        <a:srgbClr val="E7E6E6"/>
      </a:lt2>
      <a:accent1>
        <a:srgbClr val="00AED4"/>
      </a:accent1>
      <a:accent2>
        <a:srgbClr val="7030A0"/>
      </a:accent2>
      <a:accent3>
        <a:srgbClr val="A5A5A5"/>
      </a:accent3>
      <a:accent4>
        <a:srgbClr val="92D050"/>
      </a:accent4>
      <a:accent5>
        <a:srgbClr val="5B9BD5"/>
      </a:accent5>
      <a:accent6>
        <a:srgbClr val="FFC000"/>
      </a:accent6>
      <a:hlink>
        <a:srgbClr val="7030A0"/>
      </a:hlink>
      <a:folHlink>
        <a:srgbClr val="954F72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3011</TotalTime>
  <Words>533</Words>
  <Application>Microsoft Office PowerPoint</Application>
  <PresentationFormat>On-screen Show (4:3)</PresentationFormat>
  <Paragraphs>85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Font Awesome 5 Brands Regular</vt:lpstr>
      <vt:lpstr>Gill Sans MT</vt:lpstr>
      <vt:lpstr>Source Sans Pro</vt:lpstr>
      <vt:lpstr>Source Sans Pro Black</vt:lpstr>
      <vt:lpstr>Source Sans Pro Semibold</vt:lpstr>
      <vt:lpstr>Wingdings 2</vt:lpstr>
      <vt:lpstr>DividendVTI</vt:lpstr>
      <vt:lpstr>RESEARCH </vt:lpstr>
      <vt:lpstr>PowerPoint Presentation</vt:lpstr>
      <vt:lpstr>MATERIALS:</vt:lpstr>
      <vt:lpstr>PowerPoint Presentation</vt:lpstr>
      <vt:lpstr>How can we learn more?</vt:lpstr>
      <vt:lpstr>GUIDED DISCOVERY:</vt:lpstr>
      <vt:lpstr>DO AN INTERNET SEARCH</vt:lpstr>
      <vt:lpstr>DO AN INTERNET SEARCH</vt:lpstr>
      <vt:lpstr>THINK ABOUT IT…</vt:lpstr>
      <vt:lpstr>ACTIVITY:</vt:lpstr>
      <vt:lpstr>CHALLENGE:</vt:lpstr>
      <vt:lpstr>INSTRUCTIONS:</vt:lpstr>
      <vt:lpstr>THINK ABOUT:</vt:lpstr>
      <vt:lpstr>INSTRUCTIONS: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Fuel the spark of innovation</dc:title>
  <dc:creator>Sara Munro</dc:creator>
  <cp:lastModifiedBy>Tina White</cp:lastModifiedBy>
  <cp:revision>104</cp:revision>
  <dcterms:created xsi:type="dcterms:W3CDTF">2019-09-23T15:08:37Z</dcterms:created>
  <dcterms:modified xsi:type="dcterms:W3CDTF">2021-08-26T02:20:10Z</dcterms:modified>
</cp:coreProperties>
</file>