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tz, Susa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3405" autoAdjust="0"/>
  </p:normalViewPr>
  <p:slideViewPr>
    <p:cSldViewPr snapToGrid="0" snapToObjects="1" showGuides="1">
      <p:cViewPr varScale="1">
        <p:scale>
          <a:sx n="42" d="100"/>
          <a:sy n="42" d="100"/>
        </p:scale>
        <p:origin x="174" y="60"/>
      </p:cViewPr>
      <p:guideLst>
        <p:guide orient="horz" pos="2160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252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F32967A-E48A-4B10-8988-6D374472592F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3E2784B-115D-447A-A024-3AAC453A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2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2784B-115D-447A-A024-3AAC453A3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3371"/>
            <a:ext cx="7772400" cy="905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629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3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4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6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5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60546-1A34-1342-B9DB-19794DA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397A"/>
            </a:gs>
            <a:gs pos="90000">
              <a:schemeClr val="tx1">
                <a:lumMod val="85000"/>
                <a:lumOff val="1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39295" y="6424215"/>
            <a:ext cx="8462986" cy="0"/>
          </a:xfrm>
          <a:prstGeom prst="line">
            <a:avLst/>
          </a:prstGeom>
          <a:ln w="15875" cap="rnd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UNH_Logo_cmyk_DarkBackground_TM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3" y="317652"/>
            <a:ext cx="2704139" cy="71866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37696" y="6429170"/>
            <a:ext cx="43343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dirty="0" smtClean="0">
                <a:solidFill>
                  <a:schemeClr val="bg1"/>
                </a:solidFill>
              </a:rPr>
              <a:t>© 2014 University of New Hampshire. All rights reserved.</a:t>
            </a:r>
            <a:endParaRPr lang="en-US" sz="8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8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116D-527E-C841-9BCE-9A3B062F442A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UNH_Logo-complete_cmyk_tm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06" y="6245578"/>
            <a:ext cx="1566394" cy="41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7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Debra.briggs@unh.edu" TargetMode="External"/><Relationship Id="rId13" Type="http://schemas.openxmlformats.org/officeDocument/2006/relationships/hyperlink" Target="mailto:Jaye.rasmussen@unh.edu" TargetMode="External"/><Relationship Id="rId3" Type="http://schemas.openxmlformats.org/officeDocument/2006/relationships/hyperlink" Target="mailto:Aaron.peters@unh.edu" TargetMode="External"/><Relationship Id="rId7" Type="http://schemas.openxmlformats.org/officeDocument/2006/relationships/hyperlink" Target="mailto:Todd.nicholson@unh.edu" TargetMode="External"/><Relationship Id="rId12" Type="http://schemas.openxmlformats.org/officeDocument/2006/relationships/hyperlink" Target="mailto:John.lilly@unh.edu" TargetMode="External"/><Relationship Id="rId2" Type="http://schemas.openxmlformats.org/officeDocument/2006/relationships/hyperlink" Target="mailto:Tim.allison@unh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ecile.aitchison@unh.edu" TargetMode="External"/><Relationship Id="rId11" Type="http://schemas.openxmlformats.org/officeDocument/2006/relationships/hyperlink" Target="mailto:Lynne.capitan@unh.edu" TargetMode="External"/><Relationship Id="rId5" Type="http://schemas.openxmlformats.org/officeDocument/2006/relationships/hyperlink" Target="mailto:Marie.carey@unh.edu" TargetMode="External"/><Relationship Id="rId10" Type="http://schemas.openxmlformats.org/officeDocument/2006/relationships/hyperlink" Target="mailto:Rachel.stansfield@unh.edu" TargetMode="External"/><Relationship Id="rId4" Type="http://schemas.openxmlformats.org/officeDocument/2006/relationships/hyperlink" Target="mailto:Jessie.jakobs@unh.edu" TargetMode="External"/><Relationship Id="rId9" Type="http://schemas.openxmlformats.org/officeDocument/2006/relationships/hyperlink" Target="mailto:Michael.mccarthy@unh.edu" TargetMode="External"/><Relationship Id="rId14" Type="http://schemas.openxmlformats.org/officeDocument/2006/relationships/hyperlink" Target="mailto:Stephanie.caswell@unh.ed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Dorothy.sanseverino@unh.edu" TargetMode="External"/><Relationship Id="rId13" Type="http://schemas.openxmlformats.org/officeDocument/2006/relationships/hyperlink" Target="mailto:Ciaran.cullen@unh.edu" TargetMode="External"/><Relationship Id="rId3" Type="http://schemas.openxmlformats.org/officeDocument/2006/relationships/hyperlink" Target="mailto:Jaye.rasmussen@unh.edu" TargetMode="External"/><Relationship Id="rId7" Type="http://schemas.openxmlformats.org/officeDocument/2006/relationships/hyperlink" Target="mailto:Maria.gudinas@unh.edu" TargetMode="External"/><Relationship Id="rId12" Type="http://schemas.openxmlformats.org/officeDocument/2006/relationships/hyperlink" Target="mailto:Brenda.mullaney@unh.edu" TargetMode="External"/><Relationship Id="rId2" Type="http://schemas.openxmlformats.org/officeDocument/2006/relationships/hyperlink" Target="mailto:Diane.schaefer@unh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im.doyle@unh.edu" TargetMode="External"/><Relationship Id="rId11" Type="http://schemas.openxmlformats.org/officeDocument/2006/relationships/hyperlink" Target="mailto:Diane.metcalf@unh.edu" TargetMode="External"/><Relationship Id="rId5" Type="http://schemas.openxmlformats.org/officeDocument/2006/relationships/hyperlink" Target="mailto:Nancy.lowenberg@unh.edu" TargetMode="External"/><Relationship Id="rId10" Type="http://schemas.openxmlformats.org/officeDocument/2006/relationships/hyperlink" Target="mailto:Kathryn.levesque@law.unh.edu" TargetMode="External"/><Relationship Id="rId4" Type="http://schemas.openxmlformats.org/officeDocument/2006/relationships/hyperlink" Target="mailto:Sue.mcdonough@unh.edu" TargetMode="External"/><Relationship Id="rId9" Type="http://schemas.openxmlformats.org/officeDocument/2006/relationships/hyperlink" Target="mailto:Glen.kerkian@unh.edu" TargetMode="External"/><Relationship Id="rId14" Type="http://schemas.openxmlformats.org/officeDocument/2006/relationships/hyperlink" Target="mailto:Amy.sheehan@unh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6" y="1896354"/>
            <a:ext cx="8220891" cy="905630"/>
          </a:xfrm>
        </p:spPr>
        <p:txBody>
          <a:bodyPr/>
          <a:lstStyle/>
          <a:p>
            <a:r>
              <a:rPr lang="en-US" dirty="0" smtClean="0"/>
              <a:t>UNH Advancement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220" y="3108960"/>
            <a:ext cx="7130343" cy="1379742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 smtClean="0"/>
              <a:t>Debbie Dutton, Vice President of Advancement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February 1,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81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4" name="Picture 20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18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127" y="288461"/>
            <a:ext cx="7841673" cy="517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UNH Campaign 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5 Priorities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b="1" dirty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400" b="1" dirty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Support					$79.5M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Support					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6.7M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Support					$11.8M			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Support					$67.5M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Purposes					$33.2M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								$</a:t>
            </a:r>
            <a:r>
              <a:rPr lang="en-US" sz="20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198.7M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20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355434"/>
            <a:ext cx="8880763" cy="630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Advancement Directory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Officers by College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Liberal Arts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 Allison		862-0754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Tim.allison@unh.edu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Aaron Peters		862-5202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Aaron.peters@unh.edu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Jessie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862-1219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Jessie.jakobs@unh.edu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Marie Carey	862-5095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Marie.carey@unh.edu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Paul College of Business &amp; Economics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Cecile Aitchison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862-4179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Cecile.aitchison@unh.edu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Todd Nicholson	862-5241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Todd.nicholson@unh.edu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Debra Briggs	862-3965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Debra.briggs@unh.edu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Engineering and Physical Science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McCarthy	852-4412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Michael.mccarthy@unh.edu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Stansfield	862-5468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Rachel.stansfield@unh.edu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Lynne Capitan	862-3754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Lynne.capitan@unh.edu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Health and Human Services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Lilly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862-4038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John.lilly@unh.edu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Jaye Rasmussen	862-4042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Jaye.rasmussen@unh.edu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Life Sciences and Agriculture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Stephanie Caswell	862-2089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Stephanie.caswell@unh.edu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Lynne Capitan	862-3754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Lynne.capitan@unh.edu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21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00254"/>
            <a:ext cx="8686799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Advancement Directory</a:t>
            </a:r>
            <a:endParaRPr lang="en-US" sz="11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Officers by College</a:t>
            </a:r>
            <a:endParaRPr lang="en-US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 Relations</a:t>
            </a: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Schaefer	862-4483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Diane.schaefer@unh.edu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Jaye Rasmussen	862-4042	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Jaye.rasmussen@unh.edu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Interdisciplinary Programs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 McDonough	862-4862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Sue.mcdonough@unh.edu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Lowenberg	862-1680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Nancy.lowenberg@unh.edu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Doyle		862-4969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Jim.doyle@unh.edu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UNH Cooperative Extension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Gudinas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641-4145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Maria.gudinas@unh.edu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UNH Manchester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Dottie Sanseverino	862-4928 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Dorothy.sanseverino@unh.edu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Glen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Kerkian		513-5194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Glen.kerkian@unh.edu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UNH Law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Assistant: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Kate Levesque513-5245	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Kathryn.levesque@law.unh.edu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Athletics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Metcalf		862-3149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Diane.metcalf@unh.edu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Brenda Mullaney	862-3842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Brenda.mullaney@unh.edu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Ciaran Cullen		862-0287	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Ciaran.cullen@unh.edu</a:t>
            </a:r>
            <a:endParaRPr lang="en-US" sz="1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Assistant: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Amy Sheehan	862-8641		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Amy.sheehan@unh.edu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37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Office Theme</vt:lpstr>
      <vt:lpstr>Custom Design</vt:lpstr>
      <vt:lpstr>UNH Advancement  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New Hampshire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Martha Barker</dc:creator>
  <cp:keywords/>
  <dc:description/>
  <cp:lastModifiedBy>Chaston, Linda</cp:lastModifiedBy>
  <cp:revision>70</cp:revision>
  <cp:lastPrinted>2016-01-13T22:08:45Z</cp:lastPrinted>
  <dcterms:created xsi:type="dcterms:W3CDTF">2014-01-31T17:10:24Z</dcterms:created>
  <dcterms:modified xsi:type="dcterms:W3CDTF">2016-02-01T18:39:59Z</dcterms:modified>
  <cp:category/>
</cp:coreProperties>
</file>