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99" r:id="rId2"/>
    <p:sldId id="305" r:id="rId3"/>
    <p:sldId id="300" r:id="rId4"/>
    <p:sldId id="301" r:id="rId5"/>
    <p:sldId id="304" r:id="rId6"/>
    <p:sldId id="306" r:id="rId7"/>
    <p:sldId id="303" r:id="rId8"/>
    <p:sldId id="302" r:id="rId9"/>
    <p:sldId id="30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A05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8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4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BC2E-8E7F-4751-B15A-1FB92CD032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DA6AC-DBC5-430C-B2A8-AFD3AF7C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7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FAF1-C086-CC41-BFA8-6D3A5B39031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EF3D-3B18-B64D-A93D-08D85134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2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FAF1-C086-CC41-BFA8-6D3A5B39031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EF3D-3B18-B64D-A93D-08D85134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4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FAF1-C086-CC41-BFA8-6D3A5B39031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EF3D-3B18-B64D-A93D-08D85134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3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601" y="-27708"/>
            <a:ext cx="9580926" cy="1627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8601" y="87612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FAF1-C086-CC41-BFA8-6D3A5B39031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EF3D-3B18-B64D-A93D-08D85134B28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ule-gray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601" y="1560812"/>
            <a:ext cx="9505485" cy="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FAF1-C086-CC41-BFA8-6D3A5B39031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EF3D-3B18-B64D-A93D-08D85134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5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FAF1-C086-CC41-BFA8-6D3A5B39031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EF3D-3B18-B64D-A93D-08D85134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7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FAF1-C086-CC41-BFA8-6D3A5B39031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EF3D-3B18-B64D-A93D-08D85134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9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FAF1-C086-CC41-BFA8-6D3A5B39031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EF3D-3B18-B64D-A93D-08D85134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4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FAF1-C086-CC41-BFA8-6D3A5B39031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EF3D-3B18-B64D-A93D-08D85134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0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FAF1-C086-CC41-BFA8-6D3A5B39031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EF3D-3B18-B64D-A93D-08D85134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2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FAF1-C086-CC41-BFA8-6D3A5B39031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EF3D-3B18-B64D-A93D-08D85134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9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2FAF1-C086-CC41-BFA8-6D3A5B39031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9EF3D-3B18-B64D-A93D-08D85134B2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39255" y="5710522"/>
            <a:ext cx="9197109" cy="1291656"/>
          </a:xfrm>
          <a:prstGeom prst="rect">
            <a:avLst/>
          </a:prstGeom>
          <a:solidFill>
            <a:srgbClr val="2537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39255" y="5709273"/>
            <a:ext cx="9197109" cy="1249"/>
          </a:xfrm>
          <a:prstGeom prst="line">
            <a:avLst/>
          </a:prstGeom>
          <a:ln w="57150" cmpd="sng">
            <a:solidFill>
              <a:srgbClr val="F77A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rimaryHorizontalOutline_Pantone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80" y="6018528"/>
            <a:ext cx="2593339" cy="68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3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onBroch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901"/>
            <a:ext cx="9144000" cy="61036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3949" y="6023385"/>
            <a:ext cx="53065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Refund Request Tutorial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704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B9F77-FA17-45FB-89BA-A1C172BE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Deposit Refund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EFB1-A574-443F-BD1E-1320FCC2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6655"/>
            <a:ext cx="8229600" cy="360974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Log into Webcat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 the Billing tab, select Request refund</a:t>
            </a:r>
          </a:p>
        </p:txBody>
      </p:sp>
      <p:pic>
        <p:nvPicPr>
          <p:cNvPr id="4" name="Picture 2" descr="image002">
            <a:extLst>
              <a:ext uri="{FF2B5EF4-FFF2-40B4-BE49-F238E27FC236}">
                <a16:creationId xmlns:a16="http://schemas.microsoft.com/office/drawing/2014/main" id="{4596FF7F-0715-41B0-B9FF-7BA6F28AB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" y="3335949"/>
            <a:ext cx="79819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02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1AF8-BD9B-42A6-8717-02DE035F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Deposit Refund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D4E05-5EB0-4880-8E36-B65352A70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46" y="1783248"/>
            <a:ext cx="8229600" cy="3738664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Select “Request Direct Deposit Refund to Student” in the center of the screen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3B6AB-CA20-408B-BEC0-7BFFD9BEF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74" y="2921413"/>
            <a:ext cx="6167851" cy="260049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6AA546-0539-4C5D-BF4F-D5E78CBD7424}"/>
              </a:ext>
            </a:extLst>
          </p:cNvPr>
          <p:cNvCxnSpPr/>
          <p:nvPr/>
        </p:nvCxnSpPr>
        <p:spPr>
          <a:xfrm flipH="1">
            <a:off x="6387547" y="3856382"/>
            <a:ext cx="848139" cy="371061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97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1AF8-BD9B-42A6-8717-02DE035F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Deposit Refund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D4E05-5EB0-4880-8E36-B65352A70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46" y="1783248"/>
            <a:ext cx="8229600" cy="37386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Select “Access the Refund Request pages”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Set up/answer your security question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458DE1-4481-46BE-BCC5-1CDB4A3E3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571" y="2452430"/>
            <a:ext cx="3028950" cy="1200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0C3F8B-0641-45EB-B79B-706A9E270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5" y="4493212"/>
            <a:ext cx="37528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57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E5C7E-965B-443C-A649-6EE279DA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 Deposit Refund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36CF5-9623-4992-917B-0B298F8EF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6656"/>
            <a:ext cx="8229600" cy="36495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Enter/update your banking information.</a:t>
            </a:r>
          </a:p>
          <a:p>
            <a:pPr marL="514350" indent="-514350">
              <a:buFont typeface="+mj-lt"/>
              <a:buAutoNum type="arabicPeriod" startAt="6"/>
            </a:pPr>
            <a:endParaRPr lang="en-US" sz="1600" dirty="0"/>
          </a:p>
          <a:p>
            <a:pPr marL="514350" indent="-514350">
              <a:buFont typeface="+mj-lt"/>
              <a:buAutoNum type="arabicPeriod" startAt="6"/>
            </a:pPr>
            <a:endParaRPr lang="en-US" sz="1600" dirty="0"/>
          </a:p>
          <a:p>
            <a:pPr marL="514350" indent="-514350">
              <a:buFont typeface="+mj-lt"/>
              <a:buAutoNum type="arabicPeriod" startAt="6"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Be sure to double check the routing and account numbers. </a:t>
            </a:r>
            <a:r>
              <a:rPr lang="en-US" sz="1600" dirty="0">
                <a:solidFill>
                  <a:srgbClr val="F77A05"/>
                </a:solidFill>
              </a:rPr>
              <a:t>Incorrect account numbers can delay your refund. </a:t>
            </a:r>
            <a:r>
              <a:rPr lang="en-US" sz="1600" dirty="0"/>
              <a:t>Note: Bank account numbers are NOT the number on your credit/debit card.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FD3FEC-6FD9-46FC-BE2F-C3E86C76C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2521998"/>
            <a:ext cx="41338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1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AA725-C708-434F-B3B1-09A60C7A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Deposit Refund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15F78-40A1-40C4-B9E6-83B244043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7399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Enter the amount you would like refunded</a:t>
            </a:r>
          </a:p>
          <a:p>
            <a:pPr marL="514350" indent="-514350">
              <a:buFont typeface="+mj-lt"/>
              <a:buAutoNum type="arabicPeriod" startAt="7"/>
            </a:pPr>
            <a:endParaRPr lang="en-US" dirty="0"/>
          </a:p>
          <a:p>
            <a:pPr marL="514350" indent="-514350">
              <a:buFont typeface="+mj-lt"/>
              <a:buAutoNum type="arabicPeriod" startAt="7"/>
            </a:pPr>
            <a:endParaRPr lang="en-US" dirty="0"/>
          </a:p>
          <a:p>
            <a:pPr marL="514350" indent="-514350">
              <a:buFont typeface="+mj-lt"/>
              <a:buAutoNum type="arabicPeriod" startAt="7"/>
            </a:pPr>
            <a:endParaRPr lang="en-US" dirty="0"/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Press </a:t>
            </a:r>
            <a:r>
              <a:rPr lang="en-US"/>
              <a:t>“Continue”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1E7CC3-794B-4604-AD7F-65ADD7F1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7" y="2928937"/>
            <a:ext cx="50006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4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1AF8-BD9B-42A6-8717-02DE035F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 Deposit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D4E05-5EB0-4880-8E36-B65352A70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46" y="1783248"/>
            <a:ext cx="8229600" cy="3738664"/>
          </a:xfrm>
        </p:spPr>
        <p:txBody>
          <a:bodyPr/>
          <a:lstStyle/>
          <a:p>
            <a:r>
              <a:rPr lang="en-US" dirty="0"/>
              <a:t>Refunds requested before Tuesday @ 7pm will be in your bank account by Friday</a:t>
            </a:r>
          </a:p>
          <a:p>
            <a:endParaRPr lang="en-US" dirty="0"/>
          </a:p>
          <a:p>
            <a:r>
              <a:rPr lang="en-US" dirty="0"/>
              <a:t>Refunds requested before Friday @ 7pm will be in your bank account by the following Wednesday</a:t>
            </a:r>
          </a:p>
        </p:txBody>
      </p:sp>
    </p:spTree>
    <p:extLst>
      <p:ext uri="{BB962C8B-B14F-4D97-AF65-F5344CB8AC3E}">
        <p14:creationId xmlns:p14="http://schemas.microsoft.com/office/powerpoint/2010/main" val="136626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1AF8-BD9B-42A6-8717-02DE035F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Common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D4E05-5EB0-4880-8E36-B65352A70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46" y="1783248"/>
            <a:ext cx="8229600" cy="3738664"/>
          </a:xfrm>
        </p:spPr>
        <p:txBody>
          <a:bodyPr>
            <a:normAutofit/>
          </a:bodyPr>
          <a:lstStyle/>
          <a:p>
            <a:r>
              <a:rPr lang="en-US" dirty="0"/>
              <a:t>Credit on account must not be “pending”</a:t>
            </a:r>
          </a:p>
          <a:p>
            <a:endParaRPr lang="en-US" dirty="0"/>
          </a:p>
          <a:p>
            <a:r>
              <a:rPr lang="en-US" dirty="0"/>
              <a:t>Recent check or e-check payments must clear the bank before refunding (10-14 days)</a:t>
            </a:r>
          </a:p>
        </p:txBody>
      </p:sp>
    </p:spTree>
    <p:extLst>
      <p:ext uri="{BB962C8B-B14F-4D97-AF65-F5344CB8AC3E}">
        <p14:creationId xmlns:p14="http://schemas.microsoft.com/office/powerpoint/2010/main" val="43390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1AF8-BD9B-42A6-8717-02DE035F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Common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D4E05-5EB0-4880-8E36-B65352A70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46" y="1783248"/>
            <a:ext cx="8229600" cy="3738664"/>
          </a:xfrm>
        </p:spPr>
        <p:txBody>
          <a:bodyPr>
            <a:normAutofit/>
          </a:bodyPr>
          <a:lstStyle/>
          <a:p>
            <a:r>
              <a:rPr lang="en-US" dirty="0"/>
              <a:t>VA payments must be screened by our office</a:t>
            </a:r>
          </a:p>
          <a:p>
            <a:r>
              <a:rPr lang="en-US" dirty="0"/>
              <a:t>Study Abroad students cannot request their own refunds</a:t>
            </a:r>
          </a:p>
          <a:p>
            <a:r>
              <a:rPr lang="en-US" dirty="0"/>
              <a:t>Please email </a:t>
            </a:r>
            <a:r>
              <a:rPr lang="en-US" u="sng" dirty="0"/>
              <a:t>business.services@unh.edu</a:t>
            </a:r>
            <a:r>
              <a:rPr lang="en-US" dirty="0"/>
              <a:t> if you need assistance</a:t>
            </a:r>
          </a:p>
        </p:txBody>
      </p:sp>
    </p:spTree>
    <p:extLst>
      <p:ext uri="{BB962C8B-B14F-4D97-AF65-F5344CB8AC3E}">
        <p14:creationId xmlns:p14="http://schemas.microsoft.com/office/powerpoint/2010/main" val="385933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204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Direct Deposit Refund</vt:lpstr>
      <vt:lpstr>Direct Deposit Refund</vt:lpstr>
      <vt:lpstr>Direct Deposit Refund</vt:lpstr>
      <vt:lpstr>Direct Deposit Refund</vt:lpstr>
      <vt:lpstr>Direct Deposit Refund</vt:lpstr>
      <vt:lpstr>Direct Deposit Schedule</vt:lpstr>
      <vt:lpstr>Some Common Errors</vt:lpstr>
      <vt:lpstr>Some Common Errors</vt:lpstr>
    </vt:vector>
  </TitlesOfParts>
  <Company>University of New Hampshire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Priorities 2015</dc:title>
  <dc:creator>Bridget Finnegan</dc:creator>
  <cp:lastModifiedBy>Curtis, Mary</cp:lastModifiedBy>
  <cp:revision>60</cp:revision>
  <dcterms:created xsi:type="dcterms:W3CDTF">2015-09-11T11:11:11Z</dcterms:created>
  <dcterms:modified xsi:type="dcterms:W3CDTF">2020-04-07T15:28:56Z</dcterms:modified>
</cp:coreProperties>
</file>